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2" r:id="rId5"/>
    <p:sldId id="259" r:id="rId6"/>
    <p:sldId id="278" r:id="rId7"/>
    <p:sldId id="267" r:id="rId8"/>
    <p:sldId id="282" r:id="rId9"/>
    <p:sldId id="283" r:id="rId10"/>
    <p:sldId id="264" r:id="rId11"/>
    <p:sldId id="284" r:id="rId12"/>
    <p:sldId id="292" r:id="rId13"/>
    <p:sldId id="291" r:id="rId14"/>
    <p:sldId id="263" r:id="rId15"/>
    <p:sldId id="289" r:id="rId16"/>
    <p:sldId id="298" r:id="rId17"/>
    <p:sldId id="297" r:id="rId18"/>
    <p:sldId id="290" r:id="rId19"/>
    <p:sldId id="286" r:id="rId20"/>
    <p:sldId id="296" r:id="rId21"/>
    <p:sldId id="295" r:id="rId22"/>
    <p:sldId id="280" r:id="rId23"/>
    <p:sldId id="294" r:id="rId24"/>
    <p:sldId id="268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21205B-D6AA-40DF-832C-4F8CDF87CE4E}">
          <p14:sldIdLst>
            <p14:sldId id="272"/>
            <p14:sldId id="259"/>
            <p14:sldId id="278"/>
            <p14:sldId id="267"/>
            <p14:sldId id="282"/>
            <p14:sldId id="283"/>
            <p14:sldId id="264"/>
            <p14:sldId id="284"/>
            <p14:sldId id="292"/>
            <p14:sldId id="291"/>
          </p14:sldIdLst>
        </p14:section>
        <p14:section name="Untitled Section" id="{91A98F74-3F83-465D-AF4B-C02E7D8411A3}">
          <p14:sldIdLst>
            <p14:sldId id="263"/>
            <p14:sldId id="289"/>
            <p14:sldId id="298"/>
            <p14:sldId id="297"/>
            <p14:sldId id="290"/>
            <p14:sldId id="286"/>
            <p14:sldId id="296"/>
            <p14:sldId id="295"/>
            <p14:sldId id="280"/>
            <p14:sldId id="294"/>
            <p14:sldId id="268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3ED"/>
    <a:srgbClr val="FFF4ED"/>
    <a:srgbClr val="D1D8B7"/>
    <a:srgbClr val="A09D79"/>
    <a:srgbClr val="AD5C4D"/>
    <a:srgbClr val="543E35"/>
    <a:srgbClr val="637700"/>
    <a:srgbClr val="5E6A76"/>
    <a:srgbClr val="000000"/>
    <a:srgbClr val="F8F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830"/>
  </p:normalViewPr>
  <p:slideViewPr>
    <p:cSldViewPr snapToGrid="0">
      <p:cViewPr varScale="1">
        <p:scale>
          <a:sx n="77" d="100"/>
          <a:sy n="77" d="100"/>
        </p:scale>
        <p:origin x="102" y="960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5" d="100"/>
        <a:sy n="135" d="100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24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08/layout/LinedList" loCatId="list" qsTypeId="urn:microsoft.com/office/officeart/2005/8/quickstyle/3d2" qsCatId="3D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8FE81FEC-2664-411F-AEB3-065F29F52751}">
      <dgm:prSet custT="1"/>
      <dgm:spPr/>
      <dgm:t>
        <a:bodyPr lIns="182880" tIns="182880" rIns="182880" bIns="182880" anchor="ctr"/>
        <a:lstStyle/>
        <a:p>
          <a:pPr marL="0" rtl="0">
            <a:lnSpc>
              <a:spcPct val="100000"/>
            </a:lnSpc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deploy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strategic networks with compelling </a:t>
          </a:r>
          <a:r>
            <a:rPr lang="en-US" sz="1800" b="1" i="0" kern="1200" dirty="0">
              <a:solidFill>
                <a:srgbClr val="AC5B4C"/>
              </a:solidFill>
              <a:latin typeface="Gill Sans Nova" panose="020B0602020104020203" pitchFamily="34" charset="0"/>
              <a:ea typeface="+mn-ea"/>
              <a:cs typeface="Gill Sans SemiBold" panose="020B0502020104020203" pitchFamily="34" charset="-79"/>
            </a:rPr>
            <a:t>e-business needs</a:t>
          </a:r>
        </a:p>
      </dgm:t>
    </dgm:pt>
    <dgm:pt modelId="{BCBC007E-0269-421B-9C41-DE26D5C3A822}" type="parTrans" cxnId="{711E093C-AD42-45A4-8D40-A2D39702062E}">
      <dgm:prSet/>
      <dgm:spPr/>
      <dgm:t>
        <a:bodyPr/>
        <a:lstStyle/>
        <a:p>
          <a:endParaRPr lang="en-US"/>
        </a:p>
      </dgm:t>
    </dgm:pt>
    <dgm:pt modelId="{80230EB7-7230-4881-A631-309C07417378}" type="sibTrans" cxnId="{711E093C-AD42-45A4-8D40-A2D39702062E}">
      <dgm:prSet/>
      <dgm:spPr/>
      <dgm:t>
        <a:bodyPr/>
        <a:lstStyle/>
        <a:p>
          <a:endParaRPr lang="en-US"/>
        </a:p>
      </dgm:t>
    </dgm:pt>
    <dgm:pt modelId="{73D947E0-108F-4D20-A71E-3CF329F97212}">
      <dgm:prSet phldr="0" custT="1"/>
      <dgm:spPr/>
      <dgm:t>
        <a:bodyPr anchor="ctr"/>
        <a:lstStyle/>
        <a:p>
          <a:pPr marL="0" rtl="0"/>
          <a:r>
            <a:rPr lang="en-US" sz="2000" b="0" i="0" dirty="0">
              <a:latin typeface="Gill Sans Nova" panose="020B0602020104020203" pitchFamily="34" charset="0"/>
              <a:cs typeface="Gill Sans SemiBold" panose="020B0502020104020203" pitchFamily="34" charset="-79"/>
            </a:rPr>
            <a:t>PLANNING</a:t>
          </a:r>
        </a:p>
      </dgm:t>
    </dgm:pt>
    <dgm:pt modelId="{9D249532-A24D-4D8F-848A-9F42F2E486C9}" type="parTrans" cxnId="{A0077D09-C12C-46D0-8DF7-194B6911362A}">
      <dgm:prSet/>
      <dgm:spPr/>
      <dgm:t>
        <a:bodyPr/>
        <a:lstStyle/>
        <a:p>
          <a:endParaRPr lang="en-US"/>
        </a:p>
      </dgm:t>
    </dgm:pt>
    <dgm:pt modelId="{AE813459-65AB-4FA9-B717-330DDA6DFA4E}" type="sibTrans" cxnId="{A0077D09-C12C-46D0-8DF7-194B6911362A}">
      <dgm:prSet/>
      <dgm:spPr/>
      <dgm:t>
        <a:bodyPr/>
        <a:lstStyle/>
        <a:p>
          <a:endParaRPr lang="en-US"/>
        </a:p>
      </dgm:t>
    </dgm:pt>
    <dgm:pt modelId="{30A490C8-22B4-4D68-875C-0F0DE2FF864D}">
      <dgm:prSet phldr="0" custT="1"/>
      <dgm:spPr/>
      <dgm:t>
        <a:bodyPr anchor="ctr"/>
        <a:lstStyle/>
        <a:p>
          <a:pPr marL="0">
            <a:lnSpc>
              <a:spcPct val="100000"/>
            </a:lnSpc>
          </a:pPr>
          <a:r>
            <a:rPr lang="en-US" sz="1800" b="0" i="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synergize </a:t>
          </a:r>
          <a:r>
            <a:rPr lang="en-US" sz="1800" b="1" i="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scalable e-commerce</a:t>
          </a:r>
        </a:p>
      </dgm:t>
    </dgm:pt>
    <dgm:pt modelId="{035C64B0-4F0C-4FD1-BD23-B1D4C9887CBE}" type="parTrans" cxnId="{381FE1CC-8184-4745-8EB3-6DE11655998D}">
      <dgm:prSet/>
      <dgm:spPr/>
      <dgm:t>
        <a:bodyPr/>
        <a:lstStyle/>
        <a:p>
          <a:endParaRPr lang="en-US"/>
        </a:p>
      </dgm:t>
    </dgm:pt>
    <dgm:pt modelId="{45495DA8-8707-41E3-A12B-FA5766269C44}" type="sibTrans" cxnId="{381FE1CC-8184-4745-8EB3-6DE11655998D}">
      <dgm:prSet/>
      <dgm:spPr/>
      <dgm:t>
        <a:bodyPr/>
        <a:lstStyle/>
        <a:p>
          <a:endParaRPr lang="en-US"/>
        </a:p>
      </dgm:t>
    </dgm:pt>
    <dgm:pt modelId="{B1AFA1AF-0FF8-45B3-A6D0-0E255A2F637D}">
      <dgm:prSet phldr="0" custT="1"/>
      <dgm:spPr/>
      <dgm:t>
        <a:bodyPr anchor="ctr"/>
        <a:lstStyle/>
        <a:p>
          <a:pPr marL="0"/>
          <a:r>
            <a:rPr lang="en-US" sz="2000" b="0" i="0" dirty="0">
              <a:latin typeface="Gill Sans Nova" panose="020B0602020104020203" pitchFamily="34" charset="0"/>
              <a:cs typeface="Gill Sans SemiBold" panose="020B0502020104020203" pitchFamily="34" charset="-79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/>
        <a:lstStyle/>
        <a:p>
          <a:endParaRPr lang="en-US"/>
        </a:p>
      </dgm:t>
    </dgm:pt>
    <dgm:pt modelId="{88649F7A-400B-4056-965D-C9AC0B3AD942}" type="sibTrans" cxnId="{F28D7702-2FC3-49BD-BB13-C989E5EE622A}">
      <dgm:prSet/>
      <dgm:spPr/>
      <dgm:t>
        <a:bodyPr/>
        <a:lstStyle/>
        <a:p>
          <a:endParaRPr lang="en-US"/>
        </a:p>
      </dgm:t>
    </dgm:pt>
    <dgm:pt modelId="{50418D2B-9486-42DE-AFDD-1D31420040FF}">
      <dgm:prSet phldr="0" custT="1"/>
      <dgm:spPr/>
      <dgm:t>
        <a:bodyPr anchor="ctr"/>
        <a:lstStyle/>
        <a:p>
          <a:pPr marL="0">
            <a:lnSpc>
              <a:spcPct val="100000"/>
            </a:lnSpc>
          </a:pPr>
          <a:r>
            <a:rPr lang="en-US" sz="1800" b="0" i="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disseminate </a:t>
          </a:r>
          <a:r>
            <a:rPr lang="en-US" sz="1800" b="1" i="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standardized metrics</a:t>
          </a:r>
        </a:p>
      </dgm:t>
    </dgm:pt>
    <dgm:pt modelId="{D5A17F6B-93F5-442B-938A-0F38C281BE88}" type="parTrans" cxnId="{5A5BA622-5DEB-48B9-88D9-C1DE36C711E5}">
      <dgm:prSet/>
      <dgm:spPr/>
      <dgm:t>
        <a:bodyPr/>
        <a:lstStyle/>
        <a:p>
          <a:endParaRPr lang="en-US"/>
        </a:p>
      </dgm:t>
    </dgm:pt>
    <dgm:pt modelId="{1D87A0A5-8024-4710-846B-D5BFAC785107}" type="sibTrans" cxnId="{5A5BA622-5DEB-48B9-88D9-C1DE36C711E5}">
      <dgm:prSet/>
      <dgm:spPr/>
      <dgm:t>
        <a:bodyPr/>
        <a:lstStyle/>
        <a:p>
          <a:endParaRPr lang="en-US"/>
        </a:p>
      </dgm:t>
    </dgm:pt>
    <dgm:pt modelId="{E9682B4F-0217-4B50-923E-C104AA24290F}">
      <dgm:prSet phldr="0" custT="1"/>
      <dgm:spPr/>
      <dgm:t>
        <a:bodyPr anchor="ctr"/>
        <a:lstStyle/>
        <a:p>
          <a:pPr marL="0"/>
          <a:r>
            <a:rPr lang="en-US" sz="2000" b="0" i="0" dirty="0">
              <a:latin typeface="Gill Sans Nova" panose="020B0602020104020203" pitchFamily="34" charset="0"/>
              <a:cs typeface="Gill Sans SemiBold" panose="020B0502020104020203" pitchFamily="34" charset="-79"/>
            </a:rPr>
            <a:t>DESIGN</a:t>
          </a:r>
        </a:p>
      </dgm:t>
    </dgm:pt>
    <dgm:pt modelId="{E0F6C4AF-9BBB-4698-91D7-F9AE3EACBD5D}" type="parTrans" cxnId="{6C23D0C9-74B2-4C8B-AB2F-A03B3B0EBE56}">
      <dgm:prSet/>
      <dgm:spPr/>
      <dgm:t>
        <a:bodyPr/>
        <a:lstStyle/>
        <a:p>
          <a:endParaRPr lang="en-US"/>
        </a:p>
      </dgm:t>
    </dgm:pt>
    <dgm:pt modelId="{B8632E42-D7EB-4C31-877E-6F1B2801851A}" type="sibTrans" cxnId="{6C23D0C9-74B2-4C8B-AB2F-A03B3B0EBE56}">
      <dgm:prSet/>
      <dgm:spPr/>
      <dgm:t>
        <a:bodyPr/>
        <a:lstStyle/>
        <a:p>
          <a:endParaRPr lang="en-US"/>
        </a:p>
      </dgm:t>
    </dgm:pt>
    <dgm:pt modelId="{0EC0C300-11E4-45CF-8418-973585107209}">
      <dgm:prSet phldr="0" custT="1"/>
      <dgm:spPr/>
      <dgm:t>
        <a:bodyPr anchor="ctr"/>
        <a:lstStyle/>
        <a:p>
          <a:pPr marL="0">
            <a:lnSpc>
              <a:spcPct val="100000"/>
            </a:lnSpc>
          </a:pPr>
          <a:r>
            <a:rPr lang="en-US" sz="1800" b="0" i="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coordinate </a:t>
          </a:r>
          <a:r>
            <a:rPr lang="en-US" sz="1800" b="1" i="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e-business applications</a:t>
          </a:r>
        </a:p>
      </dgm:t>
    </dgm:pt>
    <dgm:pt modelId="{1E4DD98E-100E-46B7-B24A-408BBF69E9FA}" type="parTrans" cxnId="{51563A4F-C0EB-47D6-B5BC-47A4E599AD4B}">
      <dgm:prSet/>
      <dgm:spPr/>
      <dgm:t>
        <a:bodyPr/>
        <a:lstStyle/>
        <a:p>
          <a:endParaRPr lang="en-US"/>
        </a:p>
      </dgm:t>
    </dgm:pt>
    <dgm:pt modelId="{90FAB5D1-62B3-4FF6-A07D-EE607F529C32}" type="sibTrans" cxnId="{51563A4F-C0EB-47D6-B5BC-47A4E599AD4B}">
      <dgm:prSet/>
      <dgm:spPr/>
      <dgm:t>
        <a:bodyPr/>
        <a:lstStyle/>
        <a:p>
          <a:endParaRPr lang="en-US"/>
        </a:p>
      </dgm:t>
    </dgm:pt>
    <dgm:pt modelId="{FEB4A941-E9FA-4A86-A673-85FF34B35F20}">
      <dgm:prSet phldr="0" custT="1"/>
      <dgm:spPr/>
      <dgm:t>
        <a:bodyPr anchor="ctr"/>
        <a:lstStyle/>
        <a:p>
          <a:pPr marL="0" rtl="0">
            <a:lnSpc>
              <a:spcPct val="100000"/>
            </a:lnSpc>
          </a:pPr>
          <a:r>
            <a:rPr lang="en-US" sz="1800" b="0" i="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foster holistically </a:t>
          </a:r>
          <a:r>
            <a:rPr lang="en-US" sz="1800" b="1" i="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superior methodologies</a:t>
          </a:r>
        </a:p>
      </dgm:t>
    </dgm:pt>
    <dgm:pt modelId="{39522508-BC4E-4DD5-A744-AFEFFE36DB74}" type="parTrans" cxnId="{F942F56C-9025-4AA1-9B36-C5AE0A93B0F5}">
      <dgm:prSet/>
      <dgm:spPr/>
      <dgm:t>
        <a:bodyPr/>
        <a:lstStyle/>
        <a:p>
          <a:endParaRPr lang="en-US"/>
        </a:p>
      </dgm:t>
    </dgm:pt>
    <dgm:pt modelId="{97624CC8-6315-4683-B26C-C30D552DA5A6}" type="sibTrans" cxnId="{F942F56C-9025-4AA1-9B36-C5AE0A93B0F5}">
      <dgm:prSet/>
      <dgm:spPr/>
      <dgm:t>
        <a:bodyPr/>
        <a:lstStyle/>
        <a:p>
          <a:endParaRPr lang="en-US"/>
        </a:p>
      </dgm:t>
    </dgm:pt>
    <dgm:pt modelId="{A2322D3A-7AC2-4C5C-9D7E-EAB2313D47D4}">
      <dgm:prSet phldr="0" custT="1"/>
      <dgm:spPr/>
      <dgm:t>
        <a:bodyPr anchor="ctr"/>
        <a:lstStyle/>
        <a:p>
          <a:pPr marL="0"/>
          <a:r>
            <a:rPr lang="en-US" sz="2000" b="0" i="0" dirty="0">
              <a:latin typeface="Gill Sans Nova" panose="020B0602020104020203" pitchFamily="34" charset="0"/>
              <a:cs typeface="Gill Sans SemiBold" panose="020B0502020104020203" pitchFamily="34" charset="-79"/>
            </a:rPr>
            <a:t>LAUNCH</a:t>
          </a:r>
        </a:p>
      </dgm:t>
    </dgm:pt>
    <dgm:pt modelId="{4A8C15D4-B36F-4764-B4FF-F2AF790D3E17}" type="parTrans" cxnId="{179FAFCF-F878-464E-A8A6-1185EFA0E380}">
      <dgm:prSet/>
      <dgm:spPr/>
      <dgm:t>
        <a:bodyPr/>
        <a:lstStyle/>
        <a:p>
          <a:endParaRPr lang="en-US"/>
        </a:p>
      </dgm:t>
    </dgm:pt>
    <dgm:pt modelId="{84DE1C3A-3FC7-4DB3-88ED-33F65A71557A}" type="sibTrans" cxnId="{179FAFCF-F878-464E-A8A6-1185EFA0E380}">
      <dgm:prSet/>
      <dgm:spPr/>
      <dgm:t>
        <a:bodyPr/>
        <a:lstStyle/>
        <a:p>
          <a:endParaRPr lang="en-US"/>
        </a:p>
      </dgm:t>
    </dgm:pt>
    <dgm:pt modelId="{4F85505A-81B6-4FDA-A144-900B71DAD946}">
      <dgm:prSet phldr="0" custT="1"/>
      <dgm:spPr/>
      <dgm:t>
        <a:bodyPr anchor="ctr"/>
        <a:lstStyle/>
        <a:p>
          <a:pPr marL="0"/>
          <a:r>
            <a:rPr lang="en-US" sz="2000" b="0" i="0" dirty="0">
              <a:latin typeface="Gill Sans Nova" panose="020B0602020104020203" pitchFamily="34" charset="0"/>
              <a:cs typeface="Gill Sans SemiBold" panose="020B0502020104020203" pitchFamily="34" charset="-79"/>
            </a:rPr>
            <a:t>STRATEGY</a:t>
          </a:r>
        </a:p>
      </dgm:t>
    </dgm:pt>
    <dgm:pt modelId="{D9A96E25-7BBE-4DDD-8DDE-B4970D4340A8}" type="parTrans" cxnId="{2D633B56-E147-4EFC-B9EE-6C0413F329B0}">
      <dgm:prSet/>
      <dgm:spPr/>
      <dgm:t>
        <a:bodyPr/>
        <a:lstStyle/>
        <a:p>
          <a:endParaRPr lang="en-US"/>
        </a:p>
      </dgm:t>
    </dgm:pt>
    <dgm:pt modelId="{68F74A88-49DC-44B1-BC0D-220A7B97601C}" type="sibTrans" cxnId="{2D633B56-E147-4EFC-B9EE-6C0413F329B0}">
      <dgm:prSet/>
      <dgm:spPr/>
      <dgm:t>
        <a:bodyPr/>
        <a:lstStyle/>
        <a:p>
          <a:endParaRPr lang="en-US"/>
        </a:p>
      </dgm:t>
    </dgm:pt>
    <dgm:pt modelId="{6564C5E9-1595-624A-93AF-6AD41D06A4F7}" type="pres">
      <dgm:prSet presAssocID="{0DD8915E-DC14-41D6-9BB5-F49E1C265163}" presName="vert0" presStyleCnt="0">
        <dgm:presLayoutVars>
          <dgm:dir/>
          <dgm:animOne val="branch"/>
          <dgm:animLvl val="lvl"/>
        </dgm:presLayoutVars>
      </dgm:prSet>
      <dgm:spPr/>
    </dgm:pt>
    <dgm:pt modelId="{CFCA7698-FAF1-9341-A1FC-ED13A8E7C585}" type="pres">
      <dgm:prSet presAssocID="{73D947E0-108F-4D20-A71E-3CF329F97212}" presName="thickLine" presStyleLbl="alignNode1" presStyleIdx="0" presStyleCnt="5"/>
      <dgm:spPr/>
    </dgm:pt>
    <dgm:pt modelId="{73B53ECD-88F7-D549-B120-6C2932F2D11A}" type="pres">
      <dgm:prSet presAssocID="{73D947E0-108F-4D20-A71E-3CF329F97212}" presName="horz1" presStyleCnt="0"/>
      <dgm:spPr/>
    </dgm:pt>
    <dgm:pt modelId="{16779ABC-4458-134D-8407-3B550EE07267}" type="pres">
      <dgm:prSet presAssocID="{73D947E0-108F-4D20-A71E-3CF329F97212}" presName="tx1" presStyleLbl="revTx" presStyleIdx="0" presStyleCnt="10"/>
      <dgm:spPr/>
    </dgm:pt>
    <dgm:pt modelId="{CAE07029-F81D-A44F-9347-F3E3A6E31F74}" type="pres">
      <dgm:prSet presAssocID="{73D947E0-108F-4D20-A71E-3CF329F97212}" presName="vert1" presStyleCnt="0"/>
      <dgm:spPr/>
    </dgm:pt>
    <dgm:pt modelId="{5A9BB2A1-D458-5443-B445-41D2960F03F2}" type="pres">
      <dgm:prSet presAssocID="{30A490C8-22B4-4D68-875C-0F0DE2FF864D}" presName="vertSpace2a" presStyleCnt="0"/>
      <dgm:spPr/>
    </dgm:pt>
    <dgm:pt modelId="{D7B8E40A-DB15-184E-8163-CFBBECDBFC1D}" type="pres">
      <dgm:prSet presAssocID="{30A490C8-22B4-4D68-875C-0F0DE2FF864D}" presName="horz2" presStyleCnt="0"/>
      <dgm:spPr/>
    </dgm:pt>
    <dgm:pt modelId="{59832A42-FD52-4B4A-92FB-6B1C497CBF3C}" type="pres">
      <dgm:prSet presAssocID="{30A490C8-22B4-4D68-875C-0F0DE2FF864D}" presName="horzSpace2" presStyleCnt="0"/>
      <dgm:spPr/>
    </dgm:pt>
    <dgm:pt modelId="{4B7883FE-9BF1-834B-9E55-433D1207CAF9}" type="pres">
      <dgm:prSet presAssocID="{30A490C8-22B4-4D68-875C-0F0DE2FF864D}" presName="tx2" presStyleLbl="revTx" presStyleIdx="1" presStyleCnt="10"/>
      <dgm:spPr/>
    </dgm:pt>
    <dgm:pt modelId="{0CBE5C3F-806F-B144-AE1F-FC9577B85A0B}" type="pres">
      <dgm:prSet presAssocID="{30A490C8-22B4-4D68-875C-0F0DE2FF864D}" presName="vert2" presStyleCnt="0"/>
      <dgm:spPr/>
    </dgm:pt>
    <dgm:pt modelId="{F855322D-A55D-8B49-879F-C673DBB2B4C9}" type="pres">
      <dgm:prSet presAssocID="{30A490C8-22B4-4D68-875C-0F0DE2FF864D}" presName="thinLine2b" presStyleLbl="callout" presStyleIdx="0" presStyleCnt="5"/>
      <dgm:spPr/>
    </dgm:pt>
    <dgm:pt modelId="{C673FE58-57C7-E240-8F76-83FFAD340DC5}" type="pres">
      <dgm:prSet presAssocID="{30A490C8-22B4-4D68-875C-0F0DE2FF864D}" presName="vertSpace2b" presStyleCnt="0"/>
      <dgm:spPr/>
    </dgm:pt>
    <dgm:pt modelId="{DD445911-31B5-374B-964F-E521B7F4A98B}" type="pres">
      <dgm:prSet presAssocID="{B1AFA1AF-0FF8-45B3-A6D0-0E255A2F637D}" presName="thickLine" presStyleLbl="alignNode1" presStyleIdx="1" presStyleCnt="5"/>
      <dgm:spPr/>
    </dgm:pt>
    <dgm:pt modelId="{2D373430-1C80-8F46-ABC4-CBE10AB29E21}" type="pres">
      <dgm:prSet presAssocID="{B1AFA1AF-0FF8-45B3-A6D0-0E255A2F637D}" presName="horz1" presStyleCnt="0"/>
      <dgm:spPr/>
    </dgm:pt>
    <dgm:pt modelId="{57741AD6-DFD2-814C-A051-E841CC65A4EA}" type="pres">
      <dgm:prSet presAssocID="{B1AFA1AF-0FF8-45B3-A6D0-0E255A2F637D}" presName="tx1" presStyleLbl="revTx" presStyleIdx="2" presStyleCnt="10"/>
      <dgm:spPr/>
    </dgm:pt>
    <dgm:pt modelId="{BAE20A88-DF00-8949-A8B2-0E344D388E90}" type="pres">
      <dgm:prSet presAssocID="{B1AFA1AF-0FF8-45B3-A6D0-0E255A2F637D}" presName="vert1" presStyleCnt="0"/>
      <dgm:spPr/>
    </dgm:pt>
    <dgm:pt modelId="{FFD3D6B1-6613-9A41-97D0-43A8EBCE5EAD}" type="pres">
      <dgm:prSet presAssocID="{50418D2B-9486-42DE-AFDD-1D31420040FF}" presName="vertSpace2a" presStyleCnt="0"/>
      <dgm:spPr/>
    </dgm:pt>
    <dgm:pt modelId="{A95899B2-8F62-204F-B53E-8872741B3D8A}" type="pres">
      <dgm:prSet presAssocID="{50418D2B-9486-42DE-AFDD-1D31420040FF}" presName="horz2" presStyleCnt="0"/>
      <dgm:spPr/>
    </dgm:pt>
    <dgm:pt modelId="{6C1C9676-3658-6D4F-92CD-97954CEC2777}" type="pres">
      <dgm:prSet presAssocID="{50418D2B-9486-42DE-AFDD-1D31420040FF}" presName="horzSpace2" presStyleCnt="0"/>
      <dgm:spPr/>
    </dgm:pt>
    <dgm:pt modelId="{040275F6-8CD8-B443-8E15-E2EA8C115BE0}" type="pres">
      <dgm:prSet presAssocID="{50418D2B-9486-42DE-AFDD-1D31420040FF}" presName="tx2" presStyleLbl="revTx" presStyleIdx="3" presStyleCnt="10"/>
      <dgm:spPr/>
    </dgm:pt>
    <dgm:pt modelId="{D9398154-13A0-B94E-B51B-C707B5F9C02E}" type="pres">
      <dgm:prSet presAssocID="{50418D2B-9486-42DE-AFDD-1D31420040FF}" presName="vert2" presStyleCnt="0"/>
      <dgm:spPr/>
    </dgm:pt>
    <dgm:pt modelId="{1103FC42-5419-864B-A44F-32D393A0563C}" type="pres">
      <dgm:prSet presAssocID="{50418D2B-9486-42DE-AFDD-1D31420040FF}" presName="thinLine2b" presStyleLbl="callout" presStyleIdx="1" presStyleCnt="5"/>
      <dgm:spPr/>
    </dgm:pt>
    <dgm:pt modelId="{3380EF9C-3F0E-624D-89C2-20B7B097FB92}" type="pres">
      <dgm:prSet presAssocID="{50418D2B-9486-42DE-AFDD-1D31420040FF}" presName="vertSpace2b" presStyleCnt="0"/>
      <dgm:spPr/>
    </dgm:pt>
    <dgm:pt modelId="{04EDAAE1-E9CA-2F45-BA18-8E6050569C72}" type="pres">
      <dgm:prSet presAssocID="{E9682B4F-0217-4B50-923E-C104AA24290F}" presName="thickLine" presStyleLbl="alignNode1" presStyleIdx="2" presStyleCnt="5"/>
      <dgm:spPr/>
    </dgm:pt>
    <dgm:pt modelId="{C9E76191-5F12-BF45-AE9C-6FAE2221EFF8}" type="pres">
      <dgm:prSet presAssocID="{E9682B4F-0217-4B50-923E-C104AA24290F}" presName="horz1" presStyleCnt="0"/>
      <dgm:spPr/>
    </dgm:pt>
    <dgm:pt modelId="{12C6F6CB-CEC3-A749-930B-00502DB5A1B0}" type="pres">
      <dgm:prSet presAssocID="{E9682B4F-0217-4B50-923E-C104AA24290F}" presName="tx1" presStyleLbl="revTx" presStyleIdx="4" presStyleCnt="10"/>
      <dgm:spPr/>
    </dgm:pt>
    <dgm:pt modelId="{52E4ABEF-FAC6-8548-9F4D-4E473158A2BE}" type="pres">
      <dgm:prSet presAssocID="{E9682B4F-0217-4B50-923E-C104AA24290F}" presName="vert1" presStyleCnt="0"/>
      <dgm:spPr/>
    </dgm:pt>
    <dgm:pt modelId="{B0D3DAFD-9D46-1543-B3B5-D71843B5B4DB}" type="pres">
      <dgm:prSet presAssocID="{0EC0C300-11E4-45CF-8418-973585107209}" presName="vertSpace2a" presStyleCnt="0"/>
      <dgm:spPr/>
    </dgm:pt>
    <dgm:pt modelId="{4C9CCEC2-ABF3-194E-B533-02A4276A931F}" type="pres">
      <dgm:prSet presAssocID="{0EC0C300-11E4-45CF-8418-973585107209}" presName="horz2" presStyleCnt="0"/>
      <dgm:spPr/>
    </dgm:pt>
    <dgm:pt modelId="{AAE7011B-BADF-3944-9735-AFBCAC4F810D}" type="pres">
      <dgm:prSet presAssocID="{0EC0C300-11E4-45CF-8418-973585107209}" presName="horzSpace2" presStyleCnt="0"/>
      <dgm:spPr/>
    </dgm:pt>
    <dgm:pt modelId="{DAF6D365-7021-E74E-8AD3-AB3AC6A0D057}" type="pres">
      <dgm:prSet presAssocID="{0EC0C300-11E4-45CF-8418-973585107209}" presName="tx2" presStyleLbl="revTx" presStyleIdx="5" presStyleCnt="10"/>
      <dgm:spPr/>
    </dgm:pt>
    <dgm:pt modelId="{EC170AFD-CC2D-3946-BDA9-5D66425E90C2}" type="pres">
      <dgm:prSet presAssocID="{0EC0C300-11E4-45CF-8418-973585107209}" presName="vert2" presStyleCnt="0"/>
      <dgm:spPr/>
    </dgm:pt>
    <dgm:pt modelId="{9071E8DC-DDBE-CD4E-9B99-FF7E5F21CEFF}" type="pres">
      <dgm:prSet presAssocID="{0EC0C300-11E4-45CF-8418-973585107209}" presName="thinLine2b" presStyleLbl="callout" presStyleIdx="2" presStyleCnt="5"/>
      <dgm:spPr/>
    </dgm:pt>
    <dgm:pt modelId="{60ED89A1-904B-E446-B340-02B3D3D2D4CF}" type="pres">
      <dgm:prSet presAssocID="{0EC0C300-11E4-45CF-8418-973585107209}" presName="vertSpace2b" presStyleCnt="0"/>
      <dgm:spPr/>
    </dgm:pt>
    <dgm:pt modelId="{C60B052C-8895-B64E-8F55-A22B06C26711}" type="pres">
      <dgm:prSet presAssocID="{4F85505A-81B6-4FDA-A144-900B71DAD946}" presName="thickLine" presStyleLbl="alignNode1" presStyleIdx="3" presStyleCnt="5"/>
      <dgm:spPr/>
    </dgm:pt>
    <dgm:pt modelId="{6824B304-8D35-7546-835D-37EF75EF130E}" type="pres">
      <dgm:prSet presAssocID="{4F85505A-81B6-4FDA-A144-900B71DAD946}" presName="horz1" presStyleCnt="0"/>
      <dgm:spPr/>
    </dgm:pt>
    <dgm:pt modelId="{C9B957BF-3762-C444-A889-9188DFC903DF}" type="pres">
      <dgm:prSet presAssocID="{4F85505A-81B6-4FDA-A144-900B71DAD946}" presName="tx1" presStyleLbl="revTx" presStyleIdx="6" presStyleCnt="10"/>
      <dgm:spPr/>
    </dgm:pt>
    <dgm:pt modelId="{D251ECF4-3488-2542-8086-F83F675146E2}" type="pres">
      <dgm:prSet presAssocID="{4F85505A-81B6-4FDA-A144-900B71DAD946}" presName="vert1" presStyleCnt="0"/>
      <dgm:spPr/>
    </dgm:pt>
    <dgm:pt modelId="{53DFB678-703B-1646-A2C9-814631074136}" type="pres">
      <dgm:prSet presAssocID="{FEB4A941-E9FA-4A86-A673-85FF34B35F20}" presName="vertSpace2a" presStyleCnt="0"/>
      <dgm:spPr/>
    </dgm:pt>
    <dgm:pt modelId="{C9124C8C-8A51-3E49-8F20-C1A448FD817F}" type="pres">
      <dgm:prSet presAssocID="{FEB4A941-E9FA-4A86-A673-85FF34B35F20}" presName="horz2" presStyleCnt="0"/>
      <dgm:spPr/>
    </dgm:pt>
    <dgm:pt modelId="{5B977E52-1DC2-D846-AA85-F463E40EE7D6}" type="pres">
      <dgm:prSet presAssocID="{FEB4A941-E9FA-4A86-A673-85FF34B35F20}" presName="horzSpace2" presStyleCnt="0"/>
      <dgm:spPr/>
    </dgm:pt>
    <dgm:pt modelId="{B09F43E3-E283-364B-BDDC-AEA3B436FB56}" type="pres">
      <dgm:prSet presAssocID="{FEB4A941-E9FA-4A86-A673-85FF34B35F20}" presName="tx2" presStyleLbl="revTx" presStyleIdx="7" presStyleCnt="10"/>
      <dgm:spPr/>
    </dgm:pt>
    <dgm:pt modelId="{78FAB02E-902A-0246-8841-E18990A6BDCD}" type="pres">
      <dgm:prSet presAssocID="{FEB4A941-E9FA-4A86-A673-85FF34B35F20}" presName="vert2" presStyleCnt="0"/>
      <dgm:spPr/>
    </dgm:pt>
    <dgm:pt modelId="{2A380769-BA5B-F344-93A6-E05188F7C102}" type="pres">
      <dgm:prSet presAssocID="{FEB4A941-E9FA-4A86-A673-85FF34B35F20}" presName="thinLine2b" presStyleLbl="callout" presStyleIdx="3" presStyleCnt="5"/>
      <dgm:spPr/>
    </dgm:pt>
    <dgm:pt modelId="{1666CBCE-44EA-144B-B2DC-553B1D1FA875}" type="pres">
      <dgm:prSet presAssocID="{FEB4A941-E9FA-4A86-A673-85FF34B35F20}" presName="vertSpace2b" presStyleCnt="0"/>
      <dgm:spPr/>
    </dgm:pt>
    <dgm:pt modelId="{43609A61-BA80-5948-B85C-CB38B2D0E047}" type="pres">
      <dgm:prSet presAssocID="{A2322D3A-7AC2-4C5C-9D7E-EAB2313D47D4}" presName="thickLine" presStyleLbl="alignNode1" presStyleIdx="4" presStyleCnt="5"/>
      <dgm:spPr/>
    </dgm:pt>
    <dgm:pt modelId="{755CA152-7A11-B547-85AC-95C6503B0509}" type="pres">
      <dgm:prSet presAssocID="{A2322D3A-7AC2-4C5C-9D7E-EAB2313D47D4}" presName="horz1" presStyleCnt="0"/>
      <dgm:spPr/>
    </dgm:pt>
    <dgm:pt modelId="{6FFE689B-A07F-6149-B2E3-6757BAD42DB9}" type="pres">
      <dgm:prSet presAssocID="{A2322D3A-7AC2-4C5C-9D7E-EAB2313D47D4}" presName="tx1" presStyleLbl="revTx" presStyleIdx="8" presStyleCnt="10"/>
      <dgm:spPr/>
    </dgm:pt>
    <dgm:pt modelId="{C5F03895-AABE-2543-93DF-22AEB1203220}" type="pres">
      <dgm:prSet presAssocID="{A2322D3A-7AC2-4C5C-9D7E-EAB2313D47D4}" presName="vert1" presStyleCnt="0"/>
      <dgm:spPr/>
    </dgm:pt>
    <dgm:pt modelId="{1B4605F0-5552-F241-97AF-C59A6A8D8608}" type="pres">
      <dgm:prSet presAssocID="{8FE81FEC-2664-411F-AEB3-065F29F52751}" presName="vertSpace2a" presStyleCnt="0"/>
      <dgm:spPr/>
    </dgm:pt>
    <dgm:pt modelId="{B3892077-82DE-2B46-B97B-882D9BAC3AA6}" type="pres">
      <dgm:prSet presAssocID="{8FE81FEC-2664-411F-AEB3-065F29F52751}" presName="horz2" presStyleCnt="0"/>
      <dgm:spPr/>
    </dgm:pt>
    <dgm:pt modelId="{D85BDADF-3D02-C949-8AD1-025541606F09}" type="pres">
      <dgm:prSet presAssocID="{8FE81FEC-2664-411F-AEB3-065F29F52751}" presName="horzSpace2" presStyleCnt="0"/>
      <dgm:spPr/>
    </dgm:pt>
    <dgm:pt modelId="{FBD01AEA-A8F9-FE4D-9602-487EAF61F09B}" type="pres">
      <dgm:prSet presAssocID="{8FE81FEC-2664-411F-AEB3-065F29F52751}" presName="tx2" presStyleLbl="revTx" presStyleIdx="9" presStyleCnt="10" custScaleX="98198" custLinFactNeighborX="-1478" custLinFactNeighborY="3011"/>
      <dgm:spPr/>
    </dgm:pt>
    <dgm:pt modelId="{1DA1CE23-8C39-3D4F-A89C-4024EB35CFC1}" type="pres">
      <dgm:prSet presAssocID="{8FE81FEC-2664-411F-AEB3-065F29F52751}" presName="vert2" presStyleCnt="0"/>
      <dgm:spPr/>
    </dgm:pt>
    <dgm:pt modelId="{098E18BB-B50B-7944-A588-57FAEF8C3BE4}" type="pres">
      <dgm:prSet presAssocID="{8FE81FEC-2664-411F-AEB3-065F29F52751}" presName="thinLine2b" presStyleLbl="callout" presStyleIdx="4" presStyleCnt="5"/>
      <dgm:spPr/>
    </dgm:pt>
    <dgm:pt modelId="{DB6E8C3B-99BF-2D4B-BAB0-99514E5BFDCA}" type="pres">
      <dgm:prSet presAssocID="{8FE81FEC-2664-411F-AEB3-065F29F52751}" presName="vertSpace2b" presStyleCnt="0"/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DB88A911-C9AB-4245-8A20-5A06108094AF}" type="presOf" srcId="{B1AFA1AF-0FF8-45B3-A6D0-0E255A2F637D}" destId="{57741AD6-DFD2-814C-A051-E841CC65A4EA}" srcOrd="0" destOrd="0" presId="urn:microsoft.com/office/officeart/2008/layout/LinedList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DB1D962D-409E-D840-8C70-0D3A99E96A69}" type="presOf" srcId="{E9682B4F-0217-4B50-923E-C104AA24290F}" destId="{12C6F6CB-CEC3-A749-930B-00502DB5A1B0}" srcOrd="0" destOrd="0" presId="urn:microsoft.com/office/officeart/2008/layout/LinedList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DF2DE63F-500F-5842-AC4E-C1EC03F88395}" type="presOf" srcId="{A2322D3A-7AC2-4C5C-9D7E-EAB2313D47D4}" destId="{6FFE689B-A07F-6149-B2E3-6757BAD42DB9}" srcOrd="0" destOrd="0" presId="urn:microsoft.com/office/officeart/2008/layout/LinedList"/>
    <dgm:cxn modelId="{D012C86A-5FCF-F74E-A1E4-DA1AAC68B769}" type="presOf" srcId="{50418D2B-9486-42DE-AFDD-1D31420040FF}" destId="{040275F6-8CD8-B443-8E15-E2EA8C115BE0}" srcOrd="0" destOrd="0" presId="urn:microsoft.com/office/officeart/2008/layout/Lined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B9992E53-656B-E848-AF8E-65823B9AD34E}" type="presOf" srcId="{0DD8915E-DC14-41D6-9BB5-F49E1C265163}" destId="{6564C5E9-1595-624A-93AF-6AD41D06A4F7}" srcOrd="0" destOrd="0" presId="urn:microsoft.com/office/officeart/2008/layout/Lined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864E7292-9A7E-3F43-81DD-D653DF53DEF3}" type="presOf" srcId="{0EC0C300-11E4-45CF-8418-973585107209}" destId="{DAF6D365-7021-E74E-8AD3-AB3AC6A0D057}" srcOrd="0" destOrd="0" presId="urn:microsoft.com/office/officeart/2008/layout/LinedList"/>
    <dgm:cxn modelId="{3F5D38A5-AF8F-B44D-AEB3-C86078AC4A7E}" type="presOf" srcId="{4F85505A-81B6-4FDA-A144-900B71DAD946}" destId="{C9B957BF-3762-C444-A889-9188DFC903DF}" srcOrd="0" destOrd="0" presId="urn:microsoft.com/office/officeart/2008/layout/LinedList"/>
    <dgm:cxn modelId="{E1D3D9B5-E888-2A48-989F-530AD91CD6D9}" type="presOf" srcId="{FEB4A941-E9FA-4A86-A673-85FF34B35F20}" destId="{B09F43E3-E283-364B-BDDC-AEA3B436FB56}" srcOrd="0" destOrd="0" presId="urn:microsoft.com/office/officeart/2008/layout/LinedList"/>
    <dgm:cxn modelId="{151D13B9-4602-AE4A-A285-285AEA258666}" type="presOf" srcId="{30A490C8-22B4-4D68-875C-0F0DE2FF864D}" destId="{4B7883FE-9BF1-834B-9E55-433D1207CAF9}" srcOrd="0" destOrd="0" presId="urn:microsoft.com/office/officeart/2008/layout/Lined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4D650CE9-A7A6-9546-889D-728D9A26FF98}" type="presOf" srcId="{8FE81FEC-2664-411F-AEB3-065F29F52751}" destId="{FBD01AEA-A8F9-FE4D-9602-487EAF61F09B}" srcOrd="0" destOrd="0" presId="urn:microsoft.com/office/officeart/2008/layout/LinedList"/>
    <dgm:cxn modelId="{24FD07F8-A7B8-6241-8064-11664CC65CE1}" type="presOf" srcId="{73D947E0-108F-4D20-A71E-3CF329F97212}" destId="{16779ABC-4458-134D-8407-3B550EE07267}" srcOrd="0" destOrd="0" presId="urn:microsoft.com/office/officeart/2008/layout/LinedList"/>
    <dgm:cxn modelId="{AFE9FC3A-D3FF-CA44-9605-4703DA53A4C2}" type="presParOf" srcId="{6564C5E9-1595-624A-93AF-6AD41D06A4F7}" destId="{CFCA7698-FAF1-9341-A1FC-ED13A8E7C585}" srcOrd="0" destOrd="0" presId="urn:microsoft.com/office/officeart/2008/layout/LinedList"/>
    <dgm:cxn modelId="{EB08E1B8-074C-A546-B1B8-3153F413A947}" type="presParOf" srcId="{6564C5E9-1595-624A-93AF-6AD41D06A4F7}" destId="{73B53ECD-88F7-D549-B120-6C2932F2D11A}" srcOrd="1" destOrd="0" presId="urn:microsoft.com/office/officeart/2008/layout/LinedList"/>
    <dgm:cxn modelId="{1B53D0A1-66D8-134B-8AF2-80B1E3806E98}" type="presParOf" srcId="{73B53ECD-88F7-D549-B120-6C2932F2D11A}" destId="{16779ABC-4458-134D-8407-3B550EE07267}" srcOrd="0" destOrd="0" presId="urn:microsoft.com/office/officeart/2008/layout/LinedList"/>
    <dgm:cxn modelId="{1A46E30E-242E-1540-8649-777E95C5E910}" type="presParOf" srcId="{73B53ECD-88F7-D549-B120-6C2932F2D11A}" destId="{CAE07029-F81D-A44F-9347-F3E3A6E31F74}" srcOrd="1" destOrd="0" presId="urn:microsoft.com/office/officeart/2008/layout/LinedList"/>
    <dgm:cxn modelId="{0AF080A1-E7F5-D446-9052-7D8C86784D60}" type="presParOf" srcId="{CAE07029-F81D-A44F-9347-F3E3A6E31F74}" destId="{5A9BB2A1-D458-5443-B445-41D2960F03F2}" srcOrd="0" destOrd="0" presId="urn:microsoft.com/office/officeart/2008/layout/LinedList"/>
    <dgm:cxn modelId="{5F4C5453-C466-2B4D-B675-3231308CA30E}" type="presParOf" srcId="{CAE07029-F81D-A44F-9347-F3E3A6E31F74}" destId="{D7B8E40A-DB15-184E-8163-CFBBECDBFC1D}" srcOrd="1" destOrd="0" presId="urn:microsoft.com/office/officeart/2008/layout/LinedList"/>
    <dgm:cxn modelId="{0732A2C9-16FC-034F-A91F-8267830F6866}" type="presParOf" srcId="{D7B8E40A-DB15-184E-8163-CFBBECDBFC1D}" destId="{59832A42-FD52-4B4A-92FB-6B1C497CBF3C}" srcOrd="0" destOrd="0" presId="urn:microsoft.com/office/officeart/2008/layout/LinedList"/>
    <dgm:cxn modelId="{5CB90678-FEDD-7B4C-85C5-E74FFAC3A6D5}" type="presParOf" srcId="{D7B8E40A-DB15-184E-8163-CFBBECDBFC1D}" destId="{4B7883FE-9BF1-834B-9E55-433D1207CAF9}" srcOrd="1" destOrd="0" presId="urn:microsoft.com/office/officeart/2008/layout/LinedList"/>
    <dgm:cxn modelId="{D41FA6A6-5400-9848-8819-FB97F59FFCED}" type="presParOf" srcId="{D7B8E40A-DB15-184E-8163-CFBBECDBFC1D}" destId="{0CBE5C3F-806F-B144-AE1F-FC9577B85A0B}" srcOrd="2" destOrd="0" presId="urn:microsoft.com/office/officeart/2008/layout/LinedList"/>
    <dgm:cxn modelId="{DD71C1D8-1043-5D4C-8AF5-FC83DCADAF26}" type="presParOf" srcId="{CAE07029-F81D-A44F-9347-F3E3A6E31F74}" destId="{F855322D-A55D-8B49-879F-C673DBB2B4C9}" srcOrd="2" destOrd="0" presId="urn:microsoft.com/office/officeart/2008/layout/LinedList"/>
    <dgm:cxn modelId="{6E9B0D8B-3CAE-244A-8A0F-D830FD2A0D04}" type="presParOf" srcId="{CAE07029-F81D-A44F-9347-F3E3A6E31F74}" destId="{C673FE58-57C7-E240-8F76-83FFAD340DC5}" srcOrd="3" destOrd="0" presId="urn:microsoft.com/office/officeart/2008/layout/LinedList"/>
    <dgm:cxn modelId="{4756F502-58A1-F94B-920C-2DBBEEAA4DEA}" type="presParOf" srcId="{6564C5E9-1595-624A-93AF-6AD41D06A4F7}" destId="{DD445911-31B5-374B-964F-E521B7F4A98B}" srcOrd="2" destOrd="0" presId="urn:microsoft.com/office/officeart/2008/layout/LinedList"/>
    <dgm:cxn modelId="{9F80C39F-2660-5140-922B-91B27E6D4697}" type="presParOf" srcId="{6564C5E9-1595-624A-93AF-6AD41D06A4F7}" destId="{2D373430-1C80-8F46-ABC4-CBE10AB29E21}" srcOrd="3" destOrd="0" presId="urn:microsoft.com/office/officeart/2008/layout/LinedList"/>
    <dgm:cxn modelId="{92EB25AD-569A-6A4D-A26B-6CDFE99B6EDD}" type="presParOf" srcId="{2D373430-1C80-8F46-ABC4-CBE10AB29E21}" destId="{57741AD6-DFD2-814C-A051-E841CC65A4EA}" srcOrd="0" destOrd="0" presId="urn:microsoft.com/office/officeart/2008/layout/LinedList"/>
    <dgm:cxn modelId="{6D72D2D3-E663-854F-9534-F50F1A2D112F}" type="presParOf" srcId="{2D373430-1C80-8F46-ABC4-CBE10AB29E21}" destId="{BAE20A88-DF00-8949-A8B2-0E344D388E90}" srcOrd="1" destOrd="0" presId="urn:microsoft.com/office/officeart/2008/layout/LinedList"/>
    <dgm:cxn modelId="{76CA08A2-B1A8-D84F-A1D6-D18A937678EA}" type="presParOf" srcId="{BAE20A88-DF00-8949-A8B2-0E344D388E90}" destId="{FFD3D6B1-6613-9A41-97D0-43A8EBCE5EAD}" srcOrd="0" destOrd="0" presId="urn:microsoft.com/office/officeart/2008/layout/LinedList"/>
    <dgm:cxn modelId="{D3976E80-191E-2A47-8A23-312C10E64BE5}" type="presParOf" srcId="{BAE20A88-DF00-8949-A8B2-0E344D388E90}" destId="{A95899B2-8F62-204F-B53E-8872741B3D8A}" srcOrd="1" destOrd="0" presId="urn:microsoft.com/office/officeart/2008/layout/LinedList"/>
    <dgm:cxn modelId="{5164E1C6-4BB0-1849-BD77-C9B7AA21D82B}" type="presParOf" srcId="{A95899B2-8F62-204F-B53E-8872741B3D8A}" destId="{6C1C9676-3658-6D4F-92CD-97954CEC2777}" srcOrd="0" destOrd="0" presId="urn:microsoft.com/office/officeart/2008/layout/LinedList"/>
    <dgm:cxn modelId="{3FC4A5DA-F6DE-374E-AEAD-681CEC40E66A}" type="presParOf" srcId="{A95899B2-8F62-204F-B53E-8872741B3D8A}" destId="{040275F6-8CD8-B443-8E15-E2EA8C115BE0}" srcOrd="1" destOrd="0" presId="urn:microsoft.com/office/officeart/2008/layout/LinedList"/>
    <dgm:cxn modelId="{EBEECA50-8981-8340-B29B-B350D88E1D99}" type="presParOf" srcId="{A95899B2-8F62-204F-B53E-8872741B3D8A}" destId="{D9398154-13A0-B94E-B51B-C707B5F9C02E}" srcOrd="2" destOrd="0" presId="urn:microsoft.com/office/officeart/2008/layout/LinedList"/>
    <dgm:cxn modelId="{14FAAD23-AA19-634D-A90F-2C772DFBC51E}" type="presParOf" srcId="{BAE20A88-DF00-8949-A8B2-0E344D388E90}" destId="{1103FC42-5419-864B-A44F-32D393A0563C}" srcOrd="2" destOrd="0" presId="urn:microsoft.com/office/officeart/2008/layout/LinedList"/>
    <dgm:cxn modelId="{5920C6F5-90CC-1D42-B07E-283F9763DDF5}" type="presParOf" srcId="{BAE20A88-DF00-8949-A8B2-0E344D388E90}" destId="{3380EF9C-3F0E-624D-89C2-20B7B097FB92}" srcOrd="3" destOrd="0" presId="urn:microsoft.com/office/officeart/2008/layout/LinedList"/>
    <dgm:cxn modelId="{69066118-8321-C84B-8730-7891EA85D306}" type="presParOf" srcId="{6564C5E9-1595-624A-93AF-6AD41D06A4F7}" destId="{04EDAAE1-E9CA-2F45-BA18-8E6050569C72}" srcOrd="4" destOrd="0" presId="urn:microsoft.com/office/officeart/2008/layout/LinedList"/>
    <dgm:cxn modelId="{D6DFF9EC-81C7-9844-A64E-782F3175A529}" type="presParOf" srcId="{6564C5E9-1595-624A-93AF-6AD41D06A4F7}" destId="{C9E76191-5F12-BF45-AE9C-6FAE2221EFF8}" srcOrd="5" destOrd="0" presId="urn:microsoft.com/office/officeart/2008/layout/LinedList"/>
    <dgm:cxn modelId="{55D167D0-1FFB-3B47-B1CA-DDF79D4312A2}" type="presParOf" srcId="{C9E76191-5F12-BF45-AE9C-6FAE2221EFF8}" destId="{12C6F6CB-CEC3-A749-930B-00502DB5A1B0}" srcOrd="0" destOrd="0" presId="urn:microsoft.com/office/officeart/2008/layout/LinedList"/>
    <dgm:cxn modelId="{CFB7884C-ECCD-C44C-B410-02F07DBD2DAE}" type="presParOf" srcId="{C9E76191-5F12-BF45-AE9C-6FAE2221EFF8}" destId="{52E4ABEF-FAC6-8548-9F4D-4E473158A2BE}" srcOrd="1" destOrd="0" presId="urn:microsoft.com/office/officeart/2008/layout/LinedList"/>
    <dgm:cxn modelId="{2AF9A08E-58ED-DE4A-AC76-7328589F18EE}" type="presParOf" srcId="{52E4ABEF-FAC6-8548-9F4D-4E473158A2BE}" destId="{B0D3DAFD-9D46-1543-B3B5-D71843B5B4DB}" srcOrd="0" destOrd="0" presId="urn:microsoft.com/office/officeart/2008/layout/LinedList"/>
    <dgm:cxn modelId="{ED118803-C0D1-EF46-8EAB-BC486A2A10C1}" type="presParOf" srcId="{52E4ABEF-FAC6-8548-9F4D-4E473158A2BE}" destId="{4C9CCEC2-ABF3-194E-B533-02A4276A931F}" srcOrd="1" destOrd="0" presId="urn:microsoft.com/office/officeart/2008/layout/LinedList"/>
    <dgm:cxn modelId="{DE1306D4-F250-6043-9FE2-0CA42CCCE1B5}" type="presParOf" srcId="{4C9CCEC2-ABF3-194E-B533-02A4276A931F}" destId="{AAE7011B-BADF-3944-9735-AFBCAC4F810D}" srcOrd="0" destOrd="0" presId="urn:microsoft.com/office/officeart/2008/layout/LinedList"/>
    <dgm:cxn modelId="{D315A992-7B4B-9646-870A-59A4DEDFF73C}" type="presParOf" srcId="{4C9CCEC2-ABF3-194E-B533-02A4276A931F}" destId="{DAF6D365-7021-E74E-8AD3-AB3AC6A0D057}" srcOrd="1" destOrd="0" presId="urn:microsoft.com/office/officeart/2008/layout/LinedList"/>
    <dgm:cxn modelId="{8CBA91F6-2DC8-D543-BB9F-8D33B34760EF}" type="presParOf" srcId="{4C9CCEC2-ABF3-194E-B533-02A4276A931F}" destId="{EC170AFD-CC2D-3946-BDA9-5D66425E90C2}" srcOrd="2" destOrd="0" presId="urn:microsoft.com/office/officeart/2008/layout/LinedList"/>
    <dgm:cxn modelId="{042001ED-F371-B94A-A941-B8385E523028}" type="presParOf" srcId="{52E4ABEF-FAC6-8548-9F4D-4E473158A2BE}" destId="{9071E8DC-DDBE-CD4E-9B99-FF7E5F21CEFF}" srcOrd="2" destOrd="0" presId="urn:microsoft.com/office/officeart/2008/layout/LinedList"/>
    <dgm:cxn modelId="{FFD0C568-9F11-1947-9F33-012793B26F51}" type="presParOf" srcId="{52E4ABEF-FAC6-8548-9F4D-4E473158A2BE}" destId="{60ED89A1-904B-E446-B340-02B3D3D2D4CF}" srcOrd="3" destOrd="0" presId="urn:microsoft.com/office/officeart/2008/layout/LinedList"/>
    <dgm:cxn modelId="{DCF1C88C-7C89-224A-91BB-CDA93AC9D676}" type="presParOf" srcId="{6564C5E9-1595-624A-93AF-6AD41D06A4F7}" destId="{C60B052C-8895-B64E-8F55-A22B06C26711}" srcOrd="6" destOrd="0" presId="urn:microsoft.com/office/officeart/2008/layout/LinedList"/>
    <dgm:cxn modelId="{B22A98C9-0179-F54E-9D8B-AD7F06FE77A8}" type="presParOf" srcId="{6564C5E9-1595-624A-93AF-6AD41D06A4F7}" destId="{6824B304-8D35-7546-835D-37EF75EF130E}" srcOrd="7" destOrd="0" presId="urn:microsoft.com/office/officeart/2008/layout/LinedList"/>
    <dgm:cxn modelId="{9C61EBA2-C34D-4049-8F2F-50F833365412}" type="presParOf" srcId="{6824B304-8D35-7546-835D-37EF75EF130E}" destId="{C9B957BF-3762-C444-A889-9188DFC903DF}" srcOrd="0" destOrd="0" presId="urn:microsoft.com/office/officeart/2008/layout/LinedList"/>
    <dgm:cxn modelId="{DF079F42-9293-DC49-8D57-CD67858A0C3C}" type="presParOf" srcId="{6824B304-8D35-7546-835D-37EF75EF130E}" destId="{D251ECF4-3488-2542-8086-F83F675146E2}" srcOrd="1" destOrd="0" presId="urn:microsoft.com/office/officeart/2008/layout/LinedList"/>
    <dgm:cxn modelId="{8BCA8774-34E5-0443-9BFD-0C0EE85744CE}" type="presParOf" srcId="{D251ECF4-3488-2542-8086-F83F675146E2}" destId="{53DFB678-703B-1646-A2C9-814631074136}" srcOrd="0" destOrd="0" presId="urn:microsoft.com/office/officeart/2008/layout/LinedList"/>
    <dgm:cxn modelId="{897FA970-6784-9C4D-89E1-C4F3446CD18F}" type="presParOf" srcId="{D251ECF4-3488-2542-8086-F83F675146E2}" destId="{C9124C8C-8A51-3E49-8F20-C1A448FD817F}" srcOrd="1" destOrd="0" presId="urn:microsoft.com/office/officeart/2008/layout/LinedList"/>
    <dgm:cxn modelId="{01FD9C25-9318-4A47-8FCF-70BB794A28E5}" type="presParOf" srcId="{C9124C8C-8A51-3E49-8F20-C1A448FD817F}" destId="{5B977E52-1DC2-D846-AA85-F463E40EE7D6}" srcOrd="0" destOrd="0" presId="urn:microsoft.com/office/officeart/2008/layout/LinedList"/>
    <dgm:cxn modelId="{7A2AF9E0-E5C6-E64B-8E9E-E2D2A84C6456}" type="presParOf" srcId="{C9124C8C-8A51-3E49-8F20-C1A448FD817F}" destId="{B09F43E3-E283-364B-BDDC-AEA3B436FB56}" srcOrd="1" destOrd="0" presId="urn:microsoft.com/office/officeart/2008/layout/LinedList"/>
    <dgm:cxn modelId="{E66D9ACF-D587-D743-9756-BBCAD7F00FC5}" type="presParOf" srcId="{C9124C8C-8A51-3E49-8F20-C1A448FD817F}" destId="{78FAB02E-902A-0246-8841-E18990A6BDCD}" srcOrd="2" destOrd="0" presId="urn:microsoft.com/office/officeart/2008/layout/LinedList"/>
    <dgm:cxn modelId="{366B00D7-7FB9-634F-ADBF-4663F91C9C1D}" type="presParOf" srcId="{D251ECF4-3488-2542-8086-F83F675146E2}" destId="{2A380769-BA5B-F344-93A6-E05188F7C102}" srcOrd="2" destOrd="0" presId="urn:microsoft.com/office/officeart/2008/layout/LinedList"/>
    <dgm:cxn modelId="{3368227B-84D3-AC4F-8180-3F1F9F735031}" type="presParOf" srcId="{D251ECF4-3488-2542-8086-F83F675146E2}" destId="{1666CBCE-44EA-144B-B2DC-553B1D1FA875}" srcOrd="3" destOrd="0" presId="urn:microsoft.com/office/officeart/2008/layout/LinedList"/>
    <dgm:cxn modelId="{DAE02A30-FF3C-9D4D-94EE-99B024F0F5C9}" type="presParOf" srcId="{6564C5E9-1595-624A-93AF-6AD41D06A4F7}" destId="{43609A61-BA80-5948-B85C-CB38B2D0E047}" srcOrd="8" destOrd="0" presId="urn:microsoft.com/office/officeart/2008/layout/LinedList"/>
    <dgm:cxn modelId="{9EDF8B15-436D-EB49-ADB5-26FA79653E5D}" type="presParOf" srcId="{6564C5E9-1595-624A-93AF-6AD41D06A4F7}" destId="{755CA152-7A11-B547-85AC-95C6503B0509}" srcOrd="9" destOrd="0" presId="urn:microsoft.com/office/officeart/2008/layout/LinedList"/>
    <dgm:cxn modelId="{14909C5D-8573-D747-BB99-89CC9D5AF74A}" type="presParOf" srcId="{755CA152-7A11-B547-85AC-95C6503B0509}" destId="{6FFE689B-A07F-6149-B2E3-6757BAD42DB9}" srcOrd="0" destOrd="0" presId="urn:microsoft.com/office/officeart/2008/layout/LinedList"/>
    <dgm:cxn modelId="{D799CCFC-4B98-4E4B-A428-D7DDFF969B23}" type="presParOf" srcId="{755CA152-7A11-B547-85AC-95C6503B0509}" destId="{C5F03895-AABE-2543-93DF-22AEB1203220}" srcOrd="1" destOrd="0" presId="urn:microsoft.com/office/officeart/2008/layout/LinedList"/>
    <dgm:cxn modelId="{E1F7D45B-EE79-F44A-A20F-7A572EC371B5}" type="presParOf" srcId="{C5F03895-AABE-2543-93DF-22AEB1203220}" destId="{1B4605F0-5552-F241-97AF-C59A6A8D8608}" srcOrd="0" destOrd="0" presId="urn:microsoft.com/office/officeart/2008/layout/LinedList"/>
    <dgm:cxn modelId="{7F70C191-6023-EB49-973E-1DF160132004}" type="presParOf" srcId="{C5F03895-AABE-2543-93DF-22AEB1203220}" destId="{B3892077-82DE-2B46-B97B-882D9BAC3AA6}" srcOrd="1" destOrd="0" presId="urn:microsoft.com/office/officeart/2008/layout/LinedList"/>
    <dgm:cxn modelId="{E2DF0640-9691-2D43-AE99-D0A9D618C137}" type="presParOf" srcId="{B3892077-82DE-2B46-B97B-882D9BAC3AA6}" destId="{D85BDADF-3D02-C949-8AD1-025541606F09}" srcOrd="0" destOrd="0" presId="urn:microsoft.com/office/officeart/2008/layout/LinedList"/>
    <dgm:cxn modelId="{BF084401-893F-D74F-9955-84A8B3C483A8}" type="presParOf" srcId="{B3892077-82DE-2B46-B97B-882D9BAC3AA6}" destId="{FBD01AEA-A8F9-FE4D-9602-487EAF61F09B}" srcOrd="1" destOrd="0" presId="urn:microsoft.com/office/officeart/2008/layout/LinedList"/>
    <dgm:cxn modelId="{3A17E715-BFA4-8F4C-8B80-4C99F4A768BF}" type="presParOf" srcId="{B3892077-82DE-2B46-B97B-882D9BAC3AA6}" destId="{1DA1CE23-8C39-3D4F-A89C-4024EB35CFC1}" srcOrd="2" destOrd="0" presId="urn:microsoft.com/office/officeart/2008/layout/LinedList"/>
    <dgm:cxn modelId="{BD4BA07D-3E90-E745-8A1B-A83A96CA4787}" type="presParOf" srcId="{C5F03895-AABE-2543-93DF-22AEB1203220}" destId="{098E18BB-B50B-7944-A588-57FAEF8C3BE4}" srcOrd="2" destOrd="0" presId="urn:microsoft.com/office/officeart/2008/layout/LinedList"/>
    <dgm:cxn modelId="{4CBEAA44-0DAE-6345-ADEC-15CDF54195B3}" type="presParOf" srcId="{C5F03895-AABE-2543-93DF-22AEB1203220}" destId="{DB6E8C3B-99BF-2D4B-BAB0-99514E5BFDCA}" srcOrd="3" destOrd="0" presId="urn:microsoft.com/office/officeart/2008/layout/Lin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CA7698-FAF1-9341-A1FC-ED13A8E7C585}">
      <dsp:nvSpPr>
        <dsp:cNvPr id="0" name=""/>
        <dsp:cNvSpPr/>
      </dsp:nvSpPr>
      <dsp:spPr>
        <a:xfrm>
          <a:off x="0" y="439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779ABC-4458-134D-8407-3B550EE07267}">
      <dsp:nvSpPr>
        <dsp:cNvPr id="0" name=""/>
        <dsp:cNvSpPr/>
      </dsp:nvSpPr>
      <dsp:spPr>
        <a:xfrm>
          <a:off x="0" y="439"/>
          <a:ext cx="2103120" cy="71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Gill Sans Nova" panose="020B0602020104020203" pitchFamily="34" charset="0"/>
              <a:cs typeface="Gill Sans SemiBold" panose="020B0502020104020203" pitchFamily="34" charset="-79"/>
            </a:rPr>
            <a:t>PLANNING</a:t>
          </a:r>
        </a:p>
      </dsp:txBody>
      <dsp:txXfrm>
        <a:off x="0" y="439"/>
        <a:ext cx="2103120" cy="719145"/>
      </dsp:txXfrm>
    </dsp:sp>
    <dsp:sp modelId="{4B7883FE-9BF1-834B-9E55-433D1207CAF9}">
      <dsp:nvSpPr>
        <dsp:cNvPr id="0" name=""/>
        <dsp:cNvSpPr/>
      </dsp:nvSpPr>
      <dsp:spPr>
        <a:xfrm>
          <a:off x="2260854" y="33095"/>
          <a:ext cx="8254746" cy="65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synergize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scalable e-commerce</a:t>
          </a:r>
        </a:p>
      </dsp:txBody>
      <dsp:txXfrm>
        <a:off x="2260854" y="33095"/>
        <a:ext cx="8254746" cy="653130"/>
      </dsp:txXfrm>
    </dsp:sp>
    <dsp:sp modelId="{F855322D-A55D-8B49-879F-C673DBB2B4C9}">
      <dsp:nvSpPr>
        <dsp:cNvPr id="0" name=""/>
        <dsp:cNvSpPr/>
      </dsp:nvSpPr>
      <dsp:spPr>
        <a:xfrm>
          <a:off x="2103120" y="686226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45911-31B5-374B-964F-E521B7F4A98B}">
      <dsp:nvSpPr>
        <dsp:cNvPr id="0" name=""/>
        <dsp:cNvSpPr/>
      </dsp:nvSpPr>
      <dsp:spPr>
        <a:xfrm>
          <a:off x="0" y="719584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-3031"/>
                <a:satOff val="16383"/>
                <a:lumOff val="254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3031"/>
                <a:satOff val="16383"/>
                <a:lumOff val="254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3031"/>
                <a:satOff val="16383"/>
                <a:lumOff val="254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741AD6-DFD2-814C-A051-E841CC65A4EA}">
      <dsp:nvSpPr>
        <dsp:cNvPr id="0" name=""/>
        <dsp:cNvSpPr/>
      </dsp:nvSpPr>
      <dsp:spPr>
        <a:xfrm>
          <a:off x="0" y="719584"/>
          <a:ext cx="2103120" cy="71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Gill Sans Nova" panose="020B0602020104020203" pitchFamily="34" charset="0"/>
              <a:cs typeface="Gill Sans SemiBold" panose="020B0502020104020203" pitchFamily="34" charset="-79"/>
            </a:rPr>
            <a:t>MARKETING</a:t>
          </a:r>
        </a:p>
      </dsp:txBody>
      <dsp:txXfrm>
        <a:off x="0" y="719584"/>
        <a:ext cx="2103120" cy="719145"/>
      </dsp:txXfrm>
    </dsp:sp>
    <dsp:sp modelId="{040275F6-8CD8-B443-8E15-E2EA8C115BE0}">
      <dsp:nvSpPr>
        <dsp:cNvPr id="0" name=""/>
        <dsp:cNvSpPr/>
      </dsp:nvSpPr>
      <dsp:spPr>
        <a:xfrm>
          <a:off x="2260854" y="752241"/>
          <a:ext cx="8254746" cy="65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disseminate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standardized metrics</a:t>
          </a:r>
        </a:p>
      </dsp:txBody>
      <dsp:txXfrm>
        <a:off x="2260854" y="752241"/>
        <a:ext cx="8254746" cy="653130"/>
      </dsp:txXfrm>
    </dsp:sp>
    <dsp:sp modelId="{1103FC42-5419-864B-A44F-32D393A0563C}">
      <dsp:nvSpPr>
        <dsp:cNvPr id="0" name=""/>
        <dsp:cNvSpPr/>
      </dsp:nvSpPr>
      <dsp:spPr>
        <a:xfrm>
          <a:off x="2103120" y="1405371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EDAAE1-E9CA-2F45-BA18-8E6050569C72}">
      <dsp:nvSpPr>
        <dsp:cNvPr id="0" name=""/>
        <dsp:cNvSpPr/>
      </dsp:nvSpPr>
      <dsp:spPr>
        <a:xfrm>
          <a:off x="0" y="1438730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-6062"/>
                <a:satOff val="32765"/>
                <a:lumOff val="509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6062"/>
                <a:satOff val="32765"/>
                <a:lumOff val="509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6062"/>
                <a:satOff val="32765"/>
                <a:lumOff val="509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C6F6CB-CEC3-A749-930B-00502DB5A1B0}">
      <dsp:nvSpPr>
        <dsp:cNvPr id="0" name=""/>
        <dsp:cNvSpPr/>
      </dsp:nvSpPr>
      <dsp:spPr>
        <a:xfrm>
          <a:off x="0" y="1438730"/>
          <a:ext cx="2103120" cy="71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Gill Sans Nova" panose="020B0602020104020203" pitchFamily="34" charset="0"/>
              <a:cs typeface="Gill Sans SemiBold" panose="020B0502020104020203" pitchFamily="34" charset="-79"/>
            </a:rPr>
            <a:t>DESIGN</a:t>
          </a:r>
        </a:p>
      </dsp:txBody>
      <dsp:txXfrm>
        <a:off x="0" y="1438730"/>
        <a:ext cx="2103120" cy="719145"/>
      </dsp:txXfrm>
    </dsp:sp>
    <dsp:sp modelId="{DAF6D365-7021-E74E-8AD3-AB3AC6A0D057}">
      <dsp:nvSpPr>
        <dsp:cNvPr id="0" name=""/>
        <dsp:cNvSpPr/>
      </dsp:nvSpPr>
      <dsp:spPr>
        <a:xfrm>
          <a:off x="2260854" y="1471387"/>
          <a:ext cx="8254746" cy="65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coordinate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e-business applications</a:t>
          </a:r>
        </a:p>
      </dsp:txBody>
      <dsp:txXfrm>
        <a:off x="2260854" y="1471387"/>
        <a:ext cx="8254746" cy="653130"/>
      </dsp:txXfrm>
    </dsp:sp>
    <dsp:sp modelId="{9071E8DC-DDBE-CD4E-9B99-FF7E5F21CEFF}">
      <dsp:nvSpPr>
        <dsp:cNvPr id="0" name=""/>
        <dsp:cNvSpPr/>
      </dsp:nvSpPr>
      <dsp:spPr>
        <a:xfrm>
          <a:off x="2103120" y="2124517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0B052C-8895-B64E-8F55-A22B06C26711}">
      <dsp:nvSpPr>
        <dsp:cNvPr id="0" name=""/>
        <dsp:cNvSpPr/>
      </dsp:nvSpPr>
      <dsp:spPr>
        <a:xfrm>
          <a:off x="0" y="2157876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-9093"/>
                <a:satOff val="49148"/>
                <a:lumOff val="76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9093"/>
                <a:satOff val="49148"/>
                <a:lumOff val="76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9093"/>
                <a:satOff val="49148"/>
                <a:lumOff val="76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B957BF-3762-C444-A889-9188DFC903DF}">
      <dsp:nvSpPr>
        <dsp:cNvPr id="0" name=""/>
        <dsp:cNvSpPr/>
      </dsp:nvSpPr>
      <dsp:spPr>
        <a:xfrm>
          <a:off x="0" y="2157876"/>
          <a:ext cx="2103120" cy="71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Gill Sans Nova" panose="020B0602020104020203" pitchFamily="34" charset="0"/>
              <a:cs typeface="Gill Sans SemiBold" panose="020B0502020104020203" pitchFamily="34" charset="-79"/>
            </a:rPr>
            <a:t>STRATEGY</a:t>
          </a:r>
        </a:p>
      </dsp:txBody>
      <dsp:txXfrm>
        <a:off x="0" y="2157876"/>
        <a:ext cx="2103120" cy="719145"/>
      </dsp:txXfrm>
    </dsp:sp>
    <dsp:sp modelId="{B09F43E3-E283-364B-BDDC-AEA3B436FB56}">
      <dsp:nvSpPr>
        <dsp:cNvPr id="0" name=""/>
        <dsp:cNvSpPr/>
      </dsp:nvSpPr>
      <dsp:spPr>
        <a:xfrm>
          <a:off x="2260854" y="2190532"/>
          <a:ext cx="8254746" cy="65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foster holistically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superior methodologies</a:t>
          </a:r>
        </a:p>
      </dsp:txBody>
      <dsp:txXfrm>
        <a:off x="2260854" y="2190532"/>
        <a:ext cx="8254746" cy="653130"/>
      </dsp:txXfrm>
    </dsp:sp>
    <dsp:sp modelId="{2A380769-BA5B-F344-93A6-E05188F7C102}">
      <dsp:nvSpPr>
        <dsp:cNvPr id="0" name=""/>
        <dsp:cNvSpPr/>
      </dsp:nvSpPr>
      <dsp:spPr>
        <a:xfrm>
          <a:off x="2103120" y="2843663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09A61-BA80-5948-B85C-CB38B2D0E047}">
      <dsp:nvSpPr>
        <dsp:cNvPr id="0" name=""/>
        <dsp:cNvSpPr/>
      </dsp:nvSpPr>
      <dsp:spPr>
        <a:xfrm>
          <a:off x="0" y="2877022"/>
          <a:ext cx="10515600" cy="0"/>
        </a:xfrm>
        <a:prstGeom prst="line">
          <a:avLst/>
        </a:prstGeom>
        <a:gradFill rotWithShape="0">
          <a:gsLst>
            <a:gs pos="0">
              <a:schemeClr val="accent1">
                <a:shade val="80000"/>
                <a:hueOff val="-12124"/>
                <a:satOff val="65530"/>
                <a:lumOff val="1019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80000"/>
                <a:hueOff val="-12124"/>
                <a:satOff val="65530"/>
                <a:lumOff val="1019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80000"/>
                <a:hueOff val="-12124"/>
                <a:satOff val="65530"/>
                <a:lumOff val="1019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FE689B-A07F-6149-B2E3-6757BAD42DB9}">
      <dsp:nvSpPr>
        <dsp:cNvPr id="0" name=""/>
        <dsp:cNvSpPr/>
      </dsp:nvSpPr>
      <dsp:spPr>
        <a:xfrm>
          <a:off x="0" y="2877022"/>
          <a:ext cx="2103120" cy="7191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dirty="0">
              <a:latin typeface="Gill Sans Nova" panose="020B0602020104020203" pitchFamily="34" charset="0"/>
              <a:cs typeface="Gill Sans SemiBold" panose="020B0502020104020203" pitchFamily="34" charset="-79"/>
            </a:rPr>
            <a:t>LAUNCH</a:t>
          </a:r>
        </a:p>
      </dsp:txBody>
      <dsp:txXfrm>
        <a:off x="0" y="2877022"/>
        <a:ext cx="2103120" cy="719145"/>
      </dsp:txXfrm>
    </dsp:sp>
    <dsp:sp modelId="{FBD01AEA-A8F9-FE4D-9602-487EAF61F09B}">
      <dsp:nvSpPr>
        <dsp:cNvPr id="0" name=""/>
        <dsp:cNvSpPr/>
      </dsp:nvSpPr>
      <dsp:spPr>
        <a:xfrm>
          <a:off x="2138848" y="2929344"/>
          <a:ext cx="8105995" cy="6531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8001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  <a:latin typeface="+mn-lt"/>
              <a:cs typeface="Gill Sans Light" panose="020B0302020104020203" pitchFamily="34" charset="-79"/>
            </a:rPr>
            <a:t>deploy </a:t>
          </a:r>
          <a:r>
            <a:rPr lang="en-US" sz="1800" b="1" i="0" kern="1200" dirty="0">
              <a:solidFill>
                <a:schemeClr val="accent2"/>
              </a:solidFill>
              <a:latin typeface="Gill Sans Nova" panose="020B0602020104020203" pitchFamily="34" charset="0"/>
              <a:cs typeface="Gill Sans SemiBold" panose="020B0502020104020203" pitchFamily="34" charset="-79"/>
            </a:rPr>
            <a:t>strategic networks with compelling </a:t>
          </a:r>
          <a:r>
            <a:rPr lang="en-US" sz="1800" b="1" i="0" kern="1200" dirty="0">
              <a:solidFill>
                <a:srgbClr val="AC5B4C"/>
              </a:solidFill>
              <a:latin typeface="Gill Sans Nova" panose="020B0602020104020203" pitchFamily="34" charset="0"/>
              <a:ea typeface="+mn-ea"/>
              <a:cs typeface="Gill Sans SemiBold" panose="020B0502020104020203" pitchFamily="34" charset="-79"/>
            </a:rPr>
            <a:t>e-business needs</a:t>
          </a:r>
        </a:p>
      </dsp:txBody>
      <dsp:txXfrm>
        <a:off x="2138848" y="2929344"/>
        <a:ext cx="8105995" cy="653130"/>
      </dsp:txXfrm>
    </dsp:sp>
    <dsp:sp modelId="{098E18BB-B50B-7944-A588-57FAEF8C3BE4}">
      <dsp:nvSpPr>
        <dsp:cNvPr id="0" name=""/>
        <dsp:cNvSpPr/>
      </dsp:nvSpPr>
      <dsp:spPr>
        <a:xfrm>
          <a:off x="2103120" y="3562809"/>
          <a:ext cx="8412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127000" prstMaterial="matte"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913024-4032-4B4F-8680-09D5E08EDB6E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357A0-8177-46BC-BFCE-19D99E3453C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E225E-43E0-7047-8ADB-DD9EBB41B4D0}" type="datetimeFigureOut">
              <a:rPr lang="en-US" noProof="0" smtClean="0"/>
              <a:t>8/22/2023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366290-4595-5745-A50F-D5EC13BAC60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994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366290-4595-5745-A50F-D5EC13BAC60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sz="18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/>
          <a:lstStyle>
            <a:lvl1pPr algn="ctr"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/>
          <a:lstStyle>
            <a:lvl1pPr marL="0" indent="0" algn="r">
              <a:buNone/>
              <a:defRPr sz="2400" cap="all" baseline="0"/>
            </a:lvl1pPr>
            <a:lvl2pPr marL="457200" indent="0" algn="r">
              <a:buNone/>
              <a:defRPr sz="1800">
                <a:latin typeface="+mj-lt"/>
              </a:defRPr>
            </a:lvl2pPr>
            <a:lvl3pPr marL="914400" indent="0" algn="r">
              <a:buNone/>
              <a:defRPr/>
            </a:lvl3pPr>
            <a:lvl4pPr marL="1371600" indent="0" algn="r">
              <a:buNone/>
              <a:defRPr/>
            </a:lvl4pPr>
            <a:lvl5pPr marL="1828800" indent="0" algn="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/>
          <a:lstStyle>
            <a:lvl1pPr algn="ctr">
              <a:defRPr sz="2400" cap="all" baseline="0">
                <a:latin typeface="Gill Sans Nova" panose="020B06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all" baseline="0">
                <a:latin typeface="Gill Sans Nova" panose="020B06020201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cap="none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58FB4751-880F-D840-AAA9-3A15815CC99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mirjam@contoso.com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Gilman Scholarship: Studying in Japan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Caldwell</a:t>
            </a:r>
          </a:p>
        </p:txBody>
      </p:sp>
      <p:pic>
        <p:nvPicPr>
          <p:cNvPr id="5" name="Picture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2DA1D9CC-7783-D6BC-B803-3924DCAB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899" y="5257800"/>
            <a:ext cx="5321819" cy="68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1926-4B5D-9ED9-E69D-6151D814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Gilman+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F9DB4-C2D6-8B5E-13E9-0E94546A6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$5,000</a:t>
            </a:r>
          </a:p>
          <a:p>
            <a:r>
              <a:rPr lang="en-US" dirty="0"/>
              <a:t>Critical Need Language Award- up to $3,000</a:t>
            </a:r>
          </a:p>
          <a:p>
            <a:r>
              <a:rPr lang="en-US" dirty="0"/>
              <a:t>STEM Supplemental Award- up to $1,000 (research)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4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1"/>
            <a:ext cx="10515600" cy="2028825"/>
          </a:xfrm>
        </p:spPr>
        <p:txBody>
          <a:bodyPr/>
          <a:lstStyle/>
          <a:p>
            <a:r>
              <a:rPr lang="en-US" sz="4800" dirty="0"/>
              <a:t>My experiences in Japan: </a:t>
            </a:r>
            <a:br>
              <a:rPr lang="en-US" sz="4800" dirty="0"/>
            </a:br>
            <a:r>
              <a:rPr lang="en-US" sz="4800" dirty="0"/>
              <a:t>1st Times</a:t>
            </a:r>
          </a:p>
        </p:txBody>
      </p: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92D4E3-C15B-5D8E-694B-9D8251D10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 descr="A statue of a buddha&#10;&#10;Description automatically generated">
            <a:extLst>
              <a:ext uri="{FF2B5EF4-FFF2-40B4-BE49-F238E27FC236}">
                <a16:creationId xmlns:a16="http://schemas.microsoft.com/office/drawing/2014/main" id="{B4F8576C-13AA-E5DB-BEE3-893D44B74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5400000">
            <a:off x="640819" y="2862262"/>
            <a:ext cx="2815318" cy="294481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0F37C-07B6-9E40-0088-4BDEFAB3B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Content Placeholder 14" descr="A stone building with a stone wall and a stone walkway&#10;&#10;Description automatically generated">
            <a:extLst>
              <a:ext uri="{FF2B5EF4-FFF2-40B4-BE49-F238E27FC236}">
                <a16:creationId xmlns:a16="http://schemas.microsoft.com/office/drawing/2014/main" id="{09DD38D1-BECA-E8C6-7FF8-643B9D015B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 rot="5400000">
            <a:off x="4781550" y="2874963"/>
            <a:ext cx="2944812" cy="2944812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C9B8763E-5D00-F472-346F-9172A9829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Culture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2199670-2202-F0E0-03FE-3CCEF899C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" name="Content Placeholder 16" descr="A person holding a picture of a child&#10;&#10;Description automatically generated">
            <a:extLst>
              <a:ext uri="{FF2B5EF4-FFF2-40B4-BE49-F238E27FC236}">
                <a16:creationId xmlns:a16="http://schemas.microsoft.com/office/drawing/2014/main" id="{A0511DF9-AC97-EBAE-86E9-D0918B35507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 rot="16200000">
            <a:off x="8859838" y="2862263"/>
            <a:ext cx="2944812" cy="2944812"/>
          </a:xfrm>
        </p:spPr>
      </p:pic>
    </p:spTree>
    <p:extLst>
      <p:ext uri="{BB962C8B-B14F-4D97-AF65-F5344CB8AC3E}">
        <p14:creationId xmlns:p14="http://schemas.microsoft.com/office/powerpoint/2010/main" val="1117584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9652E9-FA1F-D7DB-E225-73BADC01D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large wooden building with people walking around&#10;&#10;Description automatically generated">
            <a:extLst>
              <a:ext uri="{FF2B5EF4-FFF2-40B4-BE49-F238E27FC236}">
                <a16:creationId xmlns:a16="http://schemas.microsoft.com/office/drawing/2014/main" id="{6A05A619-264A-6A7C-93DC-D71D65496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101" y="163360"/>
            <a:ext cx="6531279" cy="653127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F4EE86-CBAE-3D10-ED1B-AAB80C1A4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3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walking down a street&#10;&#10;Description automatically generated">
            <a:extLst>
              <a:ext uri="{FF2B5EF4-FFF2-40B4-BE49-F238E27FC236}">
                <a16:creationId xmlns:a16="http://schemas.microsoft.com/office/drawing/2014/main" id="{A28AFA26-A41B-2DE9-C338-94EA07D1F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1" r="4573"/>
          <a:stretch/>
        </p:blipFill>
        <p:spPr>
          <a:xfrm rot="5400000">
            <a:off x="1253331" y="1410494"/>
            <a:ext cx="4351338" cy="5181600"/>
          </a:xfrm>
          <a:prstGeom prst="rect">
            <a:avLst/>
          </a:prstGeom>
          <a:noFill/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4F8576C-13AA-E5DB-BEE3-893D44B74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 l="8012" r="8012"/>
          <a:stretch/>
        </p:blipFill>
        <p:spPr>
          <a:xfrm rot="5400000">
            <a:off x="6754971" y="1410494"/>
            <a:ext cx="4351338" cy="5181600"/>
          </a:xfrm>
          <a:noFill/>
        </p:spPr>
      </p:pic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6E2C0FAE-3948-5F3F-1FF0-50BA1D25C4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6B5E413E-61E3-0C6D-1100-C2E90764E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0566FC8A-2B26-697B-B4E0-82E61A76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/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EEB33052-EBD3-4B4D-37B0-9E39540E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46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E39004-8CCF-685D-C611-929CD147826A}"/>
              </a:ext>
            </a:extLst>
          </p:cNvPr>
          <p:cNvSpPr/>
          <p:nvPr/>
        </p:nvSpPr>
        <p:spPr>
          <a:xfrm rot="5400000">
            <a:off x="9199992" y="1485332"/>
            <a:ext cx="2287741" cy="228774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2440BA-8962-397C-EFF3-6D62CC4E1008}"/>
              </a:ext>
            </a:extLst>
          </p:cNvPr>
          <p:cNvSpPr/>
          <p:nvPr/>
        </p:nvSpPr>
        <p:spPr>
          <a:xfrm>
            <a:off x="756032" y="4403406"/>
            <a:ext cx="2287741" cy="1305052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4278118-60A7-0D3E-F7A5-0B68E5FB5C74}"/>
              </a:ext>
            </a:extLst>
          </p:cNvPr>
          <p:cNvSpPr/>
          <p:nvPr/>
        </p:nvSpPr>
        <p:spPr>
          <a:xfrm rot="5400000">
            <a:off x="3486951" y="1728864"/>
            <a:ext cx="2576179" cy="2897243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C995EA-34B9-CF84-D905-2C1E8B58E9EA}"/>
              </a:ext>
            </a:extLst>
          </p:cNvPr>
          <p:cNvSpPr/>
          <p:nvPr/>
        </p:nvSpPr>
        <p:spPr>
          <a:xfrm>
            <a:off x="6567957" y="1485331"/>
            <a:ext cx="2287741" cy="194366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4C751F6-B602-2A4E-603C-EE6408500046}"/>
              </a:ext>
            </a:extLst>
          </p:cNvPr>
          <p:cNvSpPr/>
          <p:nvPr/>
        </p:nvSpPr>
        <p:spPr>
          <a:xfrm>
            <a:off x="3515499" y="4716120"/>
            <a:ext cx="2452774" cy="1388117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C3DF5D2-C173-D42C-5801-BCDFEC8187EB}"/>
              </a:ext>
            </a:extLst>
          </p:cNvPr>
          <p:cNvSpPr/>
          <p:nvPr/>
        </p:nvSpPr>
        <p:spPr>
          <a:xfrm rot="5400000">
            <a:off x="9191578" y="4029302"/>
            <a:ext cx="2287741" cy="2270915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37C03E2-8456-AE10-3D9E-4481B439DC13}"/>
              </a:ext>
            </a:extLst>
          </p:cNvPr>
          <p:cNvSpPr/>
          <p:nvPr/>
        </p:nvSpPr>
        <p:spPr>
          <a:xfrm rot="5400000">
            <a:off x="6567956" y="3811252"/>
            <a:ext cx="2287741" cy="2184200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5243871-4EF9-5BD8-670B-4467A6CD894B}"/>
              </a:ext>
            </a:extLst>
          </p:cNvPr>
          <p:cNvSpPr/>
          <p:nvPr/>
        </p:nvSpPr>
        <p:spPr>
          <a:xfrm rot="5400000">
            <a:off x="803457" y="1917762"/>
            <a:ext cx="2069583" cy="2287741"/>
          </a:xfrm>
          <a:prstGeom prst="round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87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…More Food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E39004-8CCF-685D-C611-929CD147826A}"/>
              </a:ext>
            </a:extLst>
          </p:cNvPr>
          <p:cNvSpPr/>
          <p:nvPr/>
        </p:nvSpPr>
        <p:spPr>
          <a:xfrm rot="5400000">
            <a:off x="1428516" y="2023659"/>
            <a:ext cx="1671100" cy="1797287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A2440BA-8962-397C-EFF3-6D62CC4E1008}"/>
              </a:ext>
            </a:extLst>
          </p:cNvPr>
          <p:cNvSpPr/>
          <p:nvPr/>
        </p:nvSpPr>
        <p:spPr>
          <a:xfrm rot="5400000">
            <a:off x="3472007" y="2295365"/>
            <a:ext cx="2287741" cy="2390837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4278118-60A7-0D3E-F7A5-0B68E5FB5C74}"/>
              </a:ext>
            </a:extLst>
          </p:cNvPr>
          <p:cNvSpPr/>
          <p:nvPr/>
        </p:nvSpPr>
        <p:spPr>
          <a:xfrm rot="5400000">
            <a:off x="5991641" y="2192830"/>
            <a:ext cx="1390867" cy="157546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C995EA-34B9-CF84-D905-2C1E8B58E9EA}"/>
              </a:ext>
            </a:extLst>
          </p:cNvPr>
          <p:cNvSpPr/>
          <p:nvPr/>
        </p:nvSpPr>
        <p:spPr>
          <a:xfrm rot="5400000">
            <a:off x="9351142" y="2119111"/>
            <a:ext cx="2009467" cy="2068409"/>
          </a:xfrm>
          <a:prstGeom prst="round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A4C751F6-B602-2A4E-603C-EE6408500046}"/>
              </a:ext>
            </a:extLst>
          </p:cNvPr>
          <p:cNvSpPr/>
          <p:nvPr/>
        </p:nvSpPr>
        <p:spPr>
          <a:xfrm rot="16200000">
            <a:off x="1046718" y="3919208"/>
            <a:ext cx="2287741" cy="2181666"/>
          </a:xfrm>
          <a:prstGeom prst="round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C3DF5D2-C173-D42C-5801-BCDFEC8187EB}"/>
              </a:ext>
            </a:extLst>
          </p:cNvPr>
          <p:cNvSpPr/>
          <p:nvPr/>
        </p:nvSpPr>
        <p:spPr>
          <a:xfrm rot="5400000">
            <a:off x="7709297" y="2261024"/>
            <a:ext cx="1378026" cy="1451918"/>
          </a:xfrm>
          <a:prstGeom prst="round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37C03E2-8456-AE10-3D9E-4481B439DC13}"/>
              </a:ext>
            </a:extLst>
          </p:cNvPr>
          <p:cNvSpPr/>
          <p:nvPr/>
        </p:nvSpPr>
        <p:spPr>
          <a:xfrm rot="5400000">
            <a:off x="6211610" y="3596354"/>
            <a:ext cx="2797792" cy="3144255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5243871-4EF9-5BD8-670B-4467A6CD894B}"/>
              </a:ext>
            </a:extLst>
          </p:cNvPr>
          <p:cNvSpPr/>
          <p:nvPr/>
        </p:nvSpPr>
        <p:spPr>
          <a:xfrm rot="5400000">
            <a:off x="3728232" y="4396268"/>
            <a:ext cx="1847345" cy="2494875"/>
          </a:xfrm>
          <a:prstGeom prst="round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83D5E14B-C325-90BC-552B-DEBB6229579A}"/>
              </a:ext>
            </a:extLst>
          </p:cNvPr>
          <p:cNvSpPr/>
          <p:nvPr/>
        </p:nvSpPr>
        <p:spPr>
          <a:xfrm rot="5400000">
            <a:off x="9631818" y="4136279"/>
            <a:ext cx="2085667" cy="2529874"/>
          </a:xfrm>
          <a:prstGeom prst="round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60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51533-7E4A-5A06-D0A0-9692FEBF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226705-2BB6-39D0-185F-3BB77AD21B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Placeholder 8" descr="A group of deer on a sidewalk&#10;&#10;Description automatically generated">
            <a:extLst>
              <a:ext uri="{FF2B5EF4-FFF2-40B4-BE49-F238E27FC236}">
                <a16:creationId xmlns:a16="http://schemas.microsoft.com/office/drawing/2014/main" id="{75146954-9C79-0A8B-12CA-7DF3809C93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638" b="13638"/>
          <a:stretch>
            <a:fillRect/>
          </a:stretch>
        </p:blipFill>
        <p:spPr>
          <a:xfrm rot="5400000">
            <a:off x="6266815" y="935651"/>
            <a:ext cx="6860836" cy="4989534"/>
          </a:xfrm>
        </p:spPr>
      </p:pic>
      <p:pic>
        <p:nvPicPr>
          <p:cNvPr id="16" name="Content Placeholder 12" descr="A river with trees and bushes&#10;&#10;Description automatically generated with medium confidence">
            <a:extLst>
              <a:ext uri="{FF2B5EF4-FFF2-40B4-BE49-F238E27FC236}">
                <a16:creationId xmlns:a16="http://schemas.microsoft.com/office/drawing/2014/main" id="{8ECE2A3E-10B3-2570-81D1-941216F5EA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1728403" y="1759602"/>
            <a:ext cx="4446866" cy="4446866"/>
          </a:xfrm>
        </p:spPr>
      </p:pic>
    </p:spTree>
    <p:extLst>
      <p:ext uri="{BB962C8B-B14F-4D97-AF65-F5344CB8AC3E}">
        <p14:creationId xmlns:p14="http://schemas.microsoft.com/office/powerpoint/2010/main" val="4226520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view of a landscape with a cable car and a cable car&#10;&#10;Description automatically generated">
            <a:extLst>
              <a:ext uri="{FF2B5EF4-FFF2-40B4-BE49-F238E27FC236}">
                <a16:creationId xmlns:a16="http://schemas.microsoft.com/office/drawing/2014/main" id="{362D4CC4-1747-92A7-07CE-B54477602F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16023"/>
          <a:stretch/>
        </p:blipFill>
        <p:spPr>
          <a:xfrm rot="5400000">
            <a:off x="6587331" y="1410494"/>
            <a:ext cx="4351338" cy="5181600"/>
          </a:xfrm>
          <a:prstGeom prst="rect">
            <a:avLst/>
          </a:prstGeom>
          <a:noFill/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763E5F-EA27-F4EE-D3AF-83E391CB83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5760" y="6464808"/>
            <a:ext cx="987552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59930-58B5-9BFC-73F0-DAD79A2B1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6" y="6464808"/>
            <a:ext cx="3438144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B0107-C19D-875C-3040-F71E0D94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664" y="6464808"/>
            <a:ext cx="987552" cy="310896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8FB4751-880F-D840-AAA9-3A15815CC996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A415EE27-757B-8BA2-A458-C8B0DDEF7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5" name="Content Placeholder 14" descr="A waterfall in a forest&#10;&#10;Description automatically generated">
            <a:extLst>
              <a:ext uri="{FF2B5EF4-FFF2-40B4-BE49-F238E27FC236}">
                <a16:creationId xmlns:a16="http://schemas.microsoft.com/office/drawing/2014/main" id="{C43DD388-C83E-C7E0-EF46-A915AB1D9C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 rot="5400000">
            <a:off x="1252538" y="1825625"/>
            <a:ext cx="43529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0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Studying Abroad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ADE49E-7CC1-6704-5852-FAE992A0E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Impacted my future: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Opportunity of a lifetime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3C1C5F-5720-7BEA-A239-41B9F6EFAAEA}"/>
              </a:ext>
            </a:extLst>
          </p:cNvPr>
          <p:cNvSpPr/>
          <p:nvPr/>
        </p:nvSpPr>
        <p:spPr>
          <a:xfrm rot="5400000">
            <a:off x="7126480" y="959866"/>
            <a:ext cx="4406900" cy="4572000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“CS” student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Started learning Japanese in 2021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Born in San Antonio, raised in the RGV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public transportation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 younger sisters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FE3D9F4-39D5-15F5-3E44-A325CAA78F5C}"/>
              </a:ext>
            </a:extLst>
          </p:cNvPr>
          <p:cNvSpPr/>
          <p:nvPr/>
        </p:nvSpPr>
        <p:spPr>
          <a:xfrm>
            <a:off x="6209909" y="1380744"/>
            <a:ext cx="5406019" cy="369287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FFF4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4C0A-CECD-98ED-641E-2E8027C96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Scholarships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9D46-6B4B-02AB-1F82-554C9A8E2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Fulbright us student Program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Boren scholarships and fellowships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Barry Goldwater Scholarship and Excellence in Education Program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…And many more!</a:t>
            </a:r>
          </a:p>
        </p:txBody>
      </p:sp>
    </p:spTree>
    <p:extLst>
      <p:ext uri="{BB962C8B-B14F-4D97-AF65-F5344CB8AC3E}">
        <p14:creationId xmlns:p14="http://schemas.microsoft.com/office/powerpoint/2010/main" val="4165748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50689-D84C-7977-0A2B-2F0FFFB2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24281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https://www.irasutoya.com/</a:t>
            </a:r>
          </a:p>
          <a:p>
            <a:pPr algn="just"/>
            <a:r>
              <a:rPr lang="en-US" dirty="0"/>
              <a:t>https://www.gilmanscholarship.org/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Ian Caldwell</a:t>
            </a:r>
          </a:p>
          <a:p>
            <a:r>
              <a:rPr lang="en-US" dirty="0">
                <a:hlinkClick r:id="rId2"/>
              </a:rPr>
              <a:t>mirjam@contoso.com</a:t>
            </a:r>
            <a:endParaRPr lang="en-US" dirty="0"/>
          </a:p>
          <a:p>
            <a:r>
              <a:rPr lang="en-US" dirty="0"/>
              <a:t>www.contoso.com</a:t>
            </a:r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320" y="3078480"/>
            <a:ext cx="5597091" cy="1773555"/>
          </a:xfrm>
        </p:spPr>
        <p:txBody>
          <a:bodyPr/>
          <a:lstStyle/>
          <a:p>
            <a:r>
              <a:rPr lang="en-US" dirty="0"/>
              <a:t>Gilman Application:</a:t>
            </a:r>
            <a:br>
              <a:rPr lang="en-US" dirty="0"/>
            </a:br>
            <a:r>
              <a:rPr lang="en-US" dirty="0"/>
              <a:t>Crash Course</a:t>
            </a:r>
          </a:p>
        </p:txBody>
      </p: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/>
          <a:lstStyle/>
          <a:p>
            <a:r>
              <a:rPr lang="en-US" dirty="0"/>
              <a:t>Eligibility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 Citizen</a:t>
            </a:r>
          </a:p>
          <a:p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Pell grant Recipient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Proof of Program Acceptance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Good </a:t>
            </a:r>
            <a:r>
              <a:rPr lang="en-US" dirty="0" err="1"/>
              <a:t>utsa</a:t>
            </a:r>
            <a:r>
              <a:rPr lang="en-US" dirty="0"/>
              <a:t> standing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Countries with low travel advisories</a:t>
            </a:r>
          </a:p>
        </p:txBody>
      </p:sp>
      <p:sp>
        <p:nvSpPr>
          <p:cNvPr id="3" name="Explosion: 14 Points 2">
            <a:extLst>
              <a:ext uri="{FF2B5EF4-FFF2-40B4-BE49-F238E27FC236}">
                <a16:creationId xmlns:a16="http://schemas.microsoft.com/office/drawing/2014/main" id="{242E5D71-8E61-C8A0-0313-17BEE0915BF9}"/>
              </a:ext>
            </a:extLst>
          </p:cNvPr>
          <p:cNvSpPr/>
          <p:nvPr/>
        </p:nvSpPr>
        <p:spPr>
          <a:xfrm>
            <a:off x="2947364" y="1057430"/>
            <a:ext cx="7756133" cy="5152491"/>
          </a:xfrm>
          <a:prstGeom prst="irregularSeal2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+mj-lt"/>
              </a:rPr>
              <a:t>NO MINIMUM GPA OR PROGRAM  LENGTH!!!</a:t>
            </a: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Essays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8956B-A56B-EDCF-EBC0-2683C44A2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Statement of 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F9C1-9009-C934-C11C-54570A5234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1" y="2505075"/>
            <a:ext cx="3529583" cy="3684588"/>
          </a:xfrm>
        </p:spPr>
        <p:txBody>
          <a:bodyPr/>
          <a:lstStyle/>
          <a:p>
            <a:r>
              <a:rPr lang="en-US" dirty="0"/>
              <a:t>7,000 characters (including spaces)</a:t>
            </a:r>
          </a:p>
          <a:p>
            <a:endParaRPr lang="en-US" dirty="0"/>
          </a:p>
          <a:p>
            <a:r>
              <a:rPr lang="en-US" dirty="0"/>
              <a:t>How will studying or interning abroad help you achieve your future academic or professional goals?</a:t>
            </a:r>
          </a:p>
          <a:p>
            <a:endParaRPr lang="en-US" dirty="0"/>
          </a:p>
          <a:p>
            <a:r>
              <a:rPr lang="en-US" dirty="0"/>
              <a:t>What can you draw on to meet the challenges of going abroad?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7F3E1-56D0-3EB8-15CC-D50D6E064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Autofit/>
          </a:bodyPr>
          <a:lstStyle/>
          <a:p>
            <a:r>
              <a:rPr lang="en-US" dirty="0"/>
              <a:t>Building mutual understand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45EB57E-48A5-AA9B-7682-56298F143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3304036" cy="3684588"/>
          </a:xfrm>
        </p:spPr>
        <p:txBody>
          <a:bodyPr/>
          <a:lstStyle/>
          <a:p>
            <a:r>
              <a:rPr lang="en-US" dirty="0"/>
              <a:t>3,000 characters (including spaces)</a:t>
            </a:r>
          </a:p>
          <a:p>
            <a:endParaRPr lang="en-US" dirty="0"/>
          </a:p>
          <a:p>
            <a:r>
              <a:rPr lang="en-US" dirty="0"/>
              <a:t>As a U.S. citizen, how will you represent and share what it means to be an American during your program?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BC0BBB-72F7-8CAB-4F61-F84474773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Follow-on service project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D6AC14-9AD9-9C42-046A-6E2B3E9561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7"/>
            <a:ext cx="3146980" cy="380815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3,000 characters (including spaces)</a:t>
            </a:r>
          </a:p>
          <a:p>
            <a:endParaRPr lang="en-US" dirty="0"/>
          </a:p>
          <a:p>
            <a:r>
              <a:rPr lang="en-US" dirty="0"/>
              <a:t>What is your project and how will it increase awareness of study abroad and the Gilman Program</a:t>
            </a:r>
          </a:p>
          <a:p>
            <a:endParaRPr lang="en-US" dirty="0"/>
          </a:p>
          <a:p>
            <a:r>
              <a:rPr lang="en-US" dirty="0"/>
              <a:t>How will you integrate the impact of your experience abroad into your project?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Ex: K-12 outreach, campus outreach, study abroad mentor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6F8CFD-AC95-BB8C-4E5D-C1964DD1B7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8185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Fall 2023: October 5, 2023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BF5C-910B-3C5E-ECB1-B7BC28681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1824419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Spring 2024: March 7, 2024</a:t>
            </a:r>
          </a:p>
          <a:p>
            <a:pPr lvl="1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1712489-453E-3D74-7933-2860E476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Timeline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5DCFE5-3834-D63B-7932-328811653FC1}"/>
              </a:ext>
            </a:extLst>
          </p:cNvPr>
          <p:cNvSpPr/>
          <p:nvPr/>
        </p:nvSpPr>
        <p:spPr>
          <a:xfrm>
            <a:off x="6509645" y="2674263"/>
            <a:ext cx="4844155" cy="1208805"/>
          </a:xfrm>
          <a:prstGeom prst="round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A0006B-3100-95B0-26AC-61494C24284A}"/>
              </a:ext>
            </a:extLst>
          </p:cNvPr>
          <p:cNvSpPr/>
          <p:nvPr/>
        </p:nvSpPr>
        <p:spPr>
          <a:xfrm>
            <a:off x="576071" y="2674263"/>
            <a:ext cx="4844155" cy="120880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Applicant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237C2FF-8AE7-02AF-7E17-D62F80F65F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1755" y="4339207"/>
            <a:ext cx="2423160" cy="568453"/>
          </a:xfrm>
        </p:spPr>
        <p:txBody>
          <a:bodyPr/>
          <a:lstStyle/>
          <a:p>
            <a:r>
              <a:rPr lang="en-US" dirty="0"/>
              <a:t>Never gone abroad before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0C27F86-4C80-C4F3-6CE8-D40C84F649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29004" y="4355971"/>
            <a:ext cx="2118851" cy="365760"/>
          </a:xfrm>
        </p:spPr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7F270A-5AE8-3D7C-4649-C8CE5C3BB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31402" y="4359780"/>
            <a:ext cx="1884933" cy="365760"/>
          </a:xfrm>
        </p:spPr>
        <p:txBody>
          <a:bodyPr/>
          <a:lstStyle/>
          <a:p>
            <a:r>
              <a:rPr lang="en-US" dirty="0"/>
              <a:t>Veteran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8C30139-2108-5DD5-D7B5-F4C5CA6CC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335104" y="4359780"/>
            <a:ext cx="1884933" cy="365760"/>
          </a:xfrm>
        </p:spPr>
        <p:txBody>
          <a:bodyPr/>
          <a:lstStyle/>
          <a:p>
            <a:r>
              <a:rPr lang="en-US" dirty="0"/>
              <a:t>Stem</a:t>
            </a:r>
          </a:p>
        </p:txBody>
      </p:sp>
      <p:sp>
        <p:nvSpPr>
          <p:cNvPr id="13" name="Rectangle: Single Corner Snipped 12">
            <a:extLst>
              <a:ext uri="{FF2B5EF4-FFF2-40B4-BE49-F238E27FC236}">
                <a16:creationId xmlns:a16="http://schemas.microsoft.com/office/drawing/2014/main" id="{B8930089-2AA0-F372-AF1C-35DBFE78B2A2}"/>
              </a:ext>
            </a:extLst>
          </p:cNvPr>
          <p:cNvSpPr/>
          <p:nvPr/>
        </p:nvSpPr>
        <p:spPr>
          <a:xfrm>
            <a:off x="9574783" y="2570447"/>
            <a:ext cx="2041145" cy="1580167"/>
          </a:xfrm>
          <a:prstGeom prst="snip1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Single Corner Snipped 15">
            <a:extLst>
              <a:ext uri="{FF2B5EF4-FFF2-40B4-BE49-F238E27FC236}">
                <a16:creationId xmlns:a16="http://schemas.microsoft.com/office/drawing/2014/main" id="{DD04EF17-EC6D-C26A-1425-B137AD6C2E66}"/>
              </a:ext>
            </a:extLst>
          </p:cNvPr>
          <p:cNvSpPr/>
          <p:nvPr/>
        </p:nvSpPr>
        <p:spPr>
          <a:xfrm>
            <a:off x="7259067" y="2679412"/>
            <a:ext cx="2027958" cy="1571023"/>
          </a:xfrm>
          <a:prstGeom prst="snip1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Single Corner Snipped 20">
            <a:extLst>
              <a:ext uri="{FF2B5EF4-FFF2-40B4-BE49-F238E27FC236}">
                <a16:creationId xmlns:a16="http://schemas.microsoft.com/office/drawing/2014/main" id="{3FC42A28-8AFD-B6C8-672D-E9BA3273E249}"/>
              </a:ext>
            </a:extLst>
          </p:cNvPr>
          <p:cNvSpPr/>
          <p:nvPr/>
        </p:nvSpPr>
        <p:spPr>
          <a:xfrm>
            <a:off x="5031402" y="2626835"/>
            <a:ext cx="2027958" cy="1566451"/>
          </a:xfrm>
          <a:prstGeom prst="snip1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FF299C98-337C-8066-DADC-F940A08528A0}"/>
              </a:ext>
            </a:extLst>
          </p:cNvPr>
          <p:cNvSpPr/>
          <p:nvPr/>
        </p:nvSpPr>
        <p:spPr>
          <a:xfrm>
            <a:off x="2803737" y="2712560"/>
            <a:ext cx="2027958" cy="1551834"/>
          </a:xfrm>
          <a:prstGeom prst="snip1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Single Corner Snipped 22">
            <a:extLst>
              <a:ext uri="{FF2B5EF4-FFF2-40B4-BE49-F238E27FC236}">
                <a16:creationId xmlns:a16="http://schemas.microsoft.com/office/drawing/2014/main" id="{87924F7E-22E4-0418-70BB-49DA5C32FEB1}"/>
              </a:ext>
            </a:extLst>
          </p:cNvPr>
          <p:cNvSpPr/>
          <p:nvPr/>
        </p:nvSpPr>
        <p:spPr>
          <a:xfrm>
            <a:off x="576072" y="2703035"/>
            <a:ext cx="2027958" cy="1561879"/>
          </a:xfrm>
          <a:prstGeom prst="snip1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27">
            <a:extLst>
              <a:ext uri="{FF2B5EF4-FFF2-40B4-BE49-F238E27FC236}">
                <a16:creationId xmlns:a16="http://schemas.microsoft.com/office/drawing/2014/main" id="{0FF7DB0C-5107-EEC7-52B9-F84B03E6268A}"/>
              </a:ext>
            </a:extLst>
          </p:cNvPr>
          <p:cNvSpPr txBox="1">
            <a:spLocks/>
          </p:cNvSpPr>
          <p:nvPr/>
        </p:nvSpPr>
        <p:spPr>
          <a:xfrm>
            <a:off x="9534202" y="4362826"/>
            <a:ext cx="1875558" cy="365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latin typeface="Gill Sans Nova" panose="020B06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gen</a:t>
            </a:r>
          </a:p>
        </p:txBody>
      </p:sp>
      <p:sp>
        <p:nvSpPr>
          <p:cNvPr id="2" name="Multiplication Sign 1">
            <a:extLst>
              <a:ext uri="{FF2B5EF4-FFF2-40B4-BE49-F238E27FC236}">
                <a16:creationId xmlns:a16="http://schemas.microsoft.com/office/drawing/2014/main" id="{648CB470-613B-74E7-C12D-297B275AE5AB}"/>
              </a:ext>
            </a:extLst>
          </p:cNvPr>
          <p:cNvSpPr/>
          <p:nvPr/>
        </p:nvSpPr>
        <p:spPr>
          <a:xfrm>
            <a:off x="0" y="2957104"/>
            <a:ext cx="3058327" cy="110185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41926-4B5D-9ED9-E69D-6151D814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Gilman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F9DB4-C2D6-8B5E-13E9-0E94546A6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UTSA:</a:t>
            </a:r>
          </a:p>
          <a:p>
            <a:pPr lvl="1"/>
            <a:r>
              <a:rPr lang="en-US" dirty="0"/>
              <a:t>Record 27 recipients last year</a:t>
            </a:r>
          </a:p>
          <a:p>
            <a:pPr lvl="1"/>
            <a:r>
              <a:rPr lang="en-US" dirty="0"/>
              <a:t>Total: $102,500</a:t>
            </a:r>
          </a:p>
          <a:p>
            <a:r>
              <a:rPr lang="en-US" dirty="0"/>
              <a:t>70% minority students</a:t>
            </a:r>
          </a:p>
          <a:p>
            <a:r>
              <a:rPr lang="en-US" dirty="0"/>
              <a:t>50% 1</a:t>
            </a:r>
            <a:r>
              <a:rPr lang="en-US" baseline="30000" dirty="0"/>
              <a:t>st</a:t>
            </a:r>
            <a:r>
              <a:rPr lang="en-US" dirty="0"/>
              <a:t> gen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73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645BD6E-D504-0AAE-E7AB-615D99588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Gilman-McCain Award</a:t>
            </a:r>
          </a:p>
        </p:txBody>
      </p:sp>
      <p:graphicFrame>
        <p:nvGraphicFramePr>
          <p:cNvPr id="14" name="Content Placeholder 3" descr="Timeline Placeholder ">
            <a:extLst>
              <a:ext uri="{FF2B5EF4-FFF2-40B4-BE49-F238E27FC236}">
                <a16:creationId xmlns:a16="http://schemas.microsoft.com/office/drawing/2014/main" id="{8B282638-605F-AABF-CB34-2453951B10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65811" y="1793540"/>
          <a:ext cx="10515600" cy="3596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4751-880F-D840-AAA9-3A15815CC99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76383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s_Organic_Presentation_Win32_SW_v10.potx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13FD1EE-2EF1-42E3-9260-53F7A9198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07964E6-3618-4106-9F0D-0B5B915068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A499FA-9FE2-4A54-8493-B62A0ECF167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{641C573A-FC6A-4174-A378-3F46D1DDDE98}tf11964407_win32</Template>
  <TotalTime>750</TotalTime>
  <Words>383</Words>
  <Application>Microsoft Office PowerPoint</Application>
  <PresentationFormat>Widescreen</PresentationFormat>
  <Paragraphs>118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Courier New</vt:lpstr>
      <vt:lpstr>Gill Sans Nova</vt:lpstr>
      <vt:lpstr>Gill Sans Nova Light</vt:lpstr>
      <vt:lpstr>Sagona Book</vt:lpstr>
      <vt:lpstr>Custom</vt:lpstr>
      <vt:lpstr>Gilman Scholarship: Studying in Japan</vt:lpstr>
      <vt:lpstr>Introduction</vt:lpstr>
      <vt:lpstr>Gilman Application: Crash Course</vt:lpstr>
      <vt:lpstr>Eligibility</vt:lpstr>
      <vt:lpstr>3 Essays</vt:lpstr>
      <vt:lpstr>Application Timeline</vt:lpstr>
      <vt:lpstr>Strong Applicant</vt:lpstr>
      <vt:lpstr>Gilman Impact</vt:lpstr>
      <vt:lpstr>Gilman-McCain Award</vt:lpstr>
      <vt:lpstr>Gilman+</vt:lpstr>
      <vt:lpstr>My experiences in Japan:  1st Times</vt:lpstr>
      <vt:lpstr>Culture</vt:lpstr>
      <vt:lpstr>PowerPoint Presentation</vt:lpstr>
      <vt:lpstr>PowerPoint Presentation</vt:lpstr>
      <vt:lpstr>Food</vt:lpstr>
      <vt:lpstr>…More Food</vt:lpstr>
      <vt:lpstr>Nature</vt:lpstr>
      <vt:lpstr>PowerPoint Presentation</vt:lpstr>
      <vt:lpstr>Studying Abroad </vt:lpstr>
      <vt:lpstr>Other Scholarships</vt:lpstr>
      <vt:lpstr>Resources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Gilman Scholarship: Studying in Japan</dc:title>
  <dc:creator>Ian Caldwell (student)</dc:creator>
  <cp:lastModifiedBy>Ian Caldwell (student)</cp:lastModifiedBy>
  <cp:revision>8</cp:revision>
  <dcterms:created xsi:type="dcterms:W3CDTF">2023-08-14T23:20:33Z</dcterms:created>
  <dcterms:modified xsi:type="dcterms:W3CDTF">2023-08-23T04:27:36Z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